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2" r:id="rId1"/>
  </p:sldMasterIdLst>
  <p:notesMasterIdLst>
    <p:notesMasterId r:id="rId12"/>
  </p:notesMasterIdLst>
  <p:sldIdLst>
    <p:sldId id="260" r:id="rId2"/>
    <p:sldId id="261" r:id="rId3"/>
    <p:sldId id="262" r:id="rId4"/>
    <p:sldId id="259" r:id="rId5"/>
    <p:sldId id="257" r:id="rId6"/>
    <p:sldId id="258" r:id="rId7"/>
    <p:sldId id="266" r:id="rId8"/>
    <p:sldId id="264" r:id="rId9"/>
    <p:sldId id="263" r:id="rId10"/>
    <p:sldId id="265" r:id="rId1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9900"/>
    <a:srgbClr val="FFFFFF"/>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BE0783-9B12-4AD1-9C10-65B26857629D}" v="1070" dt="2025-03-31T12:31:18.895"/>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p:scale>
          <a:sx n="75" d="100"/>
          <a:sy n="75" d="100"/>
        </p:scale>
        <p:origin x="252" y="4"/>
      </p:cViewPr>
      <p:guideLst>
        <p:guide orient="horz" pos="2160"/>
        <p:guide pos="3840"/>
      </p:guideLst>
    </p:cSldViewPr>
  </p:slideViewPr>
  <p:notesTextViewPr>
    <p:cViewPr>
      <p:scale>
        <a:sx n="1" d="1"/>
        <a:sy n="1" d="1"/>
      </p:scale>
      <p:origin x="0" y="0"/>
    </p:cViewPr>
  </p:notesTextViewPr>
  <p:gridSpacing cx="45000" cy="45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lima Amjahad" userId="67275aff-2d0d-4a4c-9fd7-ad6bddc4813d" providerId="ADAL" clId="{35BE0783-9B12-4AD1-9C10-65B26857629D}"/>
    <pc:docChg chg="undo redo custSel modSld">
      <pc:chgData name="Salima Amjahad" userId="67275aff-2d0d-4a4c-9fd7-ad6bddc4813d" providerId="ADAL" clId="{35BE0783-9B12-4AD1-9C10-65B26857629D}" dt="2025-03-31T12:37:20.383" v="2431" actId="20577"/>
      <pc:docMkLst>
        <pc:docMk/>
      </pc:docMkLst>
      <pc:sldChg chg="addSp delSp modSp mod">
        <pc:chgData name="Salima Amjahad" userId="67275aff-2d0d-4a4c-9fd7-ad6bddc4813d" providerId="ADAL" clId="{35BE0783-9B12-4AD1-9C10-65B26857629D}" dt="2025-03-31T12:07:49.413" v="799" actId="20577"/>
        <pc:sldMkLst>
          <pc:docMk/>
          <pc:sldMk cId="3169051328" sldId="257"/>
        </pc:sldMkLst>
        <pc:spChg chg="mod">
          <ac:chgData name="Salima Amjahad" userId="67275aff-2d0d-4a4c-9fd7-ad6bddc4813d" providerId="ADAL" clId="{35BE0783-9B12-4AD1-9C10-65B26857629D}" dt="2025-03-31T12:06:23.772" v="731" actId="1076"/>
          <ac:spMkLst>
            <pc:docMk/>
            <pc:sldMk cId="3169051328" sldId="257"/>
            <ac:spMk id="2" creationId="{CF68C939-0224-5951-C45E-D4491908EB20}"/>
          </ac:spMkLst>
        </pc:spChg>
        <pc:spChg chg="del mod">
          <ac:chgData name="Salima Amjahad" userId="67275aff-2d0d-4a4c-9fd7-ad6bddc4813d" providerId="ADAL" clId="{35BE0783-9B12-4AD1-9C10-65B26857629D}" dt="2025-03-31T12:07:12.266" v="793"/>
          <ac:spMkLst>
            <pc:docMk/>
            <pc:sldMk cId="3169051328" sldId="257"/>
            <ac:spMk id="3" creationId="{BCD73C08-458A-2AC6-6E88-7687ECFF0192}"/>
          </ac:spMkLst>
        </pc:spChg>
        <pc:spChg chg="add">
          <ac:chgData name="Salima Amjahad" userId="67275aff-2d0d-4a4c-9fd7-ad6bddc4813d" providerId="ADAL" clId="{35BE0783-9B12-4AD1-9C10-65B26857629D}" dt="2025-03-31T12:07:03.051" v="732"/>
          <ac:spMkLst>
            <pc:docMk/>
            <pc:sldMk cId="3169051328" sldId="257"/>
            <ac:spMk id="6" creationId="{611954E8-50B9-4E5B-6606-4863236A4FD2}"/>
          </ac:spMkLst>
        </pc:spChg>
        <pc:spChg chg="add mod">
          <ac:chgData name="Salima Amjahad" userId="67275aff-2d0d-4a4c-9fd7-ad6bddc4813d" providerId="ADAL" clId="{35BE0783-9B12-4AD1-9C10-65B26857629D}" dt="2025-03-31T12:07:49.413" v="799" actId="20577"/>
          <ac:spMkLst>
            <pc:docMk/>
            <pc:sldMk cId="3169051328" sldId="257"/>
            <ac:spMk id="8" creationId="{3DCFF7B6-5C65-28A8-FEE9-A05C44DE5825}"/>
          </ac:spMkLst>
        </pc:spChg>
        <pc:picChg chg="del">
          <ac:chgData name="Salima Amjahad" userId="67275aff-2d0d-4a4c-9fd7-ad6bddc4813d" providerId="ADAL" clId="{35BE0783-9B12-4AD1-9C10-65B26857629D}" dt="2025-03-31T12:07:30.757" v="796" actId="478"/>
          <ac:picMkLst>
            <pc:docMk/>
            <pc:sldMk cId="3169051328" sldId="257"/>
            <ac:picMk id="5" creationId="{00000000-0000-0000-0000-000000000000}"/>
          </ac:picMkLst>
        </pc:picChg>
      </pc:sldChg>
      <pc:sldChg chg="modSp mod">
        <pc:chgData name="Salima Amjahad" userId="67275aff-2d0d-4a4c-9fd7-ad6bddc4813d" providerId="ADAL" clId="{35BE0783-9B12-4AD1-9C10-65B26857629D}" dt="2025-03-31T12:25:19.792" v="1582" actId="114"/>
        <pc:sldMkLst>
          <pc:docMk/>
          <pc:sldMk cId="3765527171" sldId="258"/>
        </pc:sldMkLst>
        <pc:spChg chg="mod">
          <ac:chgData name="Salima Amjahad" userId="67275aff-2d0d-4a4c-9fd7-ad6bddc4813d" providerId="ADAL" clId="{35BE0783-9B12-4AD1-9C10-65B26857629D}" dt="2025-03-31T12:12:09.593" v="1399" actId="1076"/>
          <ac:spMkLst>
            <pc:docMk/>
            <pc:sldMk cId="3765527171" sldId="258"/>
            <ac:spMk id="2" creationId="{5951D197-452E-CB09-E371-4E57F2AA3082}"/>
          </ac:spMkLst>
        </pc:spChg>
        <pc:spChg chg="mod">
          <ac:chgData name="Salima Amjahad" userId="67275aff-2d0d-4a4c-9fd7-ad6bddc4813d" providerId="ADAL" clId="{35BE0783-9B12-4AD1-9C10-65B26857629D}" dt="2025-03-31T12:08:07.194" v="804" actId="20577"/>
          <ac:spMkLst>
            <pc:docMk/>
            <pc:sldMk cId="3765527171" sldId="258"/>
            <ac:spMk id="7" creationId="{F159B04F-D602-7B5D-71E1-CEC916E5BB19}"/>
          </ac:spMkLst>
        </pc:spChg>
        <pc:graphicFrameChg chg="mod">
          <ac:chgData name="Salima Amjahad" userId="67275aff-2d0d-4a4c-9fd7-ad6bddc4813d" providerId="ADAL" clId="{35BE0783-9B12-4AD1-9C10-65B26857629D}" dt="2025-03-31T12:08:32.733" v="844" actId="20577"/>
          <ac:graphicFrameMkLst>
            <pc:docMk/>
            <pc:sldMk cId="3765527171" sldId="258"/>
            <ac:graphicFrameMk id="4" creationId="{DBFDB224-49DC-7AED-7BDF-99C2E945F77A}"/>
          </ac:graphicFrameMkLst>
        </pc:graphicFrameChg>
        <pc:graphicFrameChg chg="mod modGraphic">
          <ac:chgData name="Salima Amjahad" userId="67275aff-2d0d-4a4c-9fd7-ad6bddc4813d" providerId="ADAL" clId="{35BE0783-9B12-4AD1-9C10-65B26857629D}" dt="2025-03-31T12:25:19.792" v="1582" actId="114"/>
          <ac:graphicFrameMkLst>
            <pc:docMk/>
            <pc:sldMk cId="3765527171" sldId="258"/>
            <ac:graphicFrameMk id="5" creationId="{0CFE1D47-F35E-8B14-A17A-814FD59B01D6}"/>
          </ac:graphicFrameMkLst>
        </pc:graphicFrameChg>
      </pc:sldChg>
      <pc:sldChg chg="modSp mod">
        <pc:chgData name="Salima Amjahad" userId="67275aff-2d0d-4a4c-9fd7-ad6bddc4813d" providerId="ADAL" clId="{35BE0783-9B12-4AD1-9C10-65B26857629D}" dt="2025-03-31T12:06:00.030" v="702" actId="6549"/>
        <pc:sldMkLst>
          <pc:docMk/>
          <pc:sldMk cId="2681476965" sldId="259"/>
        </pc:sldMkLst>
        <pc:spChg chg="mod">
          <ac:chgData name="Salima Amjahad" userId="67275aff-2d0d-4a4c-9fd7-ad6bddc4813d" providerId="ADAL" clId="{35BE0783-9B12-4AD1-9C10-65B26857629D}" dt="2025-03-31T12:04:15.982" v="538" actId="20577"/>
          <ac:spMkLst>
            <pc:docMk/>
            <pc:sldMk cId="2681476965" sldId="259"/>
            <ac:spMk id="2" creationId="{97462ECE-80C5-09C5-B2B0-8FC73C52A2F0}"/>
          </ac:spMkLst>
        </pc:spChg>
        <pc:spChg chg="mod">
          <ac:chgData name="Salima Amjahad" userId="67275aff-2d0d-4a4c-9fd7-ad6bddc4813d" providerId="ADAL" clId="{35BE0783-9B12-4AD1-9C10-65B26857629D}" dt="2025-03-31T12:04:05.884" v="482" actId="6549"/>
          <ac:spMkLst>
            <pc:docMk/>
            <pc:sldMk cId="2681476965" sldId="259"/>
            <ac:spMk id="3" creationId="{F2E0A236-17AF-CF46-0893-6B38BBC6B863}"/>
          </ac:spMkLst>
        </pc:spChg>
        <pc:graphicFrameChg chg="mod modGraphic">
          <ac:chgData name="Salima Amjahad" userId="67275aff-2d0d-4a4c-9fd7-ad6bddc4813d" providerId="ADAL" clId="{35BE0783-9B12-4AD1-9C10-65B26857629D}" dt="2025-03-31T12:04:43.934" v="544" actId="20577"/>
          <ac:graphicFrameMkLst>
            <pc:docMk/>
            <pc:sldMk cId="2681476965" sldId="259"/>
            <ac:graphicFrameMk id="5" creationId="{084457CD-6A22-D035-2C11-595E1B564C31}"/>
          </ac:graphicFrameMkLst>
        </pc:graphicFrameChg>
        <pc:graphicFrameChg chg="modGraphic">
          <ac:chgData name="Salima Amjahad" userId="67275aff-2d0d-4a4c-9fd7-ad6bddc4813d" providerId="ADAL" clId="{35BE0783-9B12-4AD1-9C10-65B26857629D}" dt="2025-03-31T12:06:00.030" v="702" actId="6549"/>
          <ac:graphicFrameMkLst>
            <pc:docMk/>
            <pc:sldMk cId="2681476965" sldId="259"/>
            <ac:graphicFrameMk id="6" creationId="{BAA15B9B-F924-19D4-110E-F6B4B3F16509}"/>
          </ac:graphicFrameMkLst>
        </pc:graphicFrameChg>
      </pc:sldChg>
      <pc:sldChg chg="modSp mod">
        <pc:chgData name="Salima Amjahad" userId="67275aff-2d0d-4a4c-9fd7-ad6bddc4813d" providerId="ADAL" clId="{35BE0783-9B12-4AD1-9C10-65B26857629D}" dt="2025-03-31T11:35:35.627" v="38" actId="13926"/>
        <pc:sldMkLst>
          <pc:docMk/>
          <pc:sldMk cId="592955645" sldId="260"/>
        </pc:sldMkLst>
        <pc:spChg chg="mod">
          <ac:chgData name="Salima Amjahad" userId="67275aff-2d0d-4a4c-9fd7-ad6bddc4813d" providerId="ADAL" clId="{35BE0783-9B12-4AD1-9C10-65B26857629D}" dt="2025-03-31T11:35:35.627" v="38" actId="13926"/>
          <ac:spMkLst>
            <pc:docMk/>
            <pc:sldMk cId="592955645" sldId="260"/>
            <ac:spMk id="3" creationId="{62DEED4C-3B6D-F388-4E9D-40529441C9A7}"/>
          </ac:spMkLst>
        </pc:spChg>
      </pc:sldChg>
      <pc:sldChg chg="modSp mod">
        <pc:chgData name="Salima Amjahad" userId="67275aff-2d0d-4a4c-9fd7-ad6bddc4813d" providerId="ADAL" clId="{35BE0783-9B12-4AD1-9C10-65B26857629D}" dt="2025-03-31T12:00:26.097" v="184" actId="6549"/>
        <pc:sldMkLst>
          <pc:docMk/>
          <pc:sldMk cId="2120147647" sldId="261"/>
        </pc:sldMkLst>
        <pc:spChg chg="mod">
          <ac:chgData name="Salima Amjahad" userId="67275aff-2d0d-4a4c-9fd7-ad6bddc4813d" providerId="ADAL" clId="{35BE0783-9B12-4AD1-9C10-65B26857629D}" dt="2025-03-31T12:00:26.097" v="184" actId="6549"/>
          <ac:spMkLst>
            <pc:docMk/>
            <pc:sldMk cId="2120147647" sldId="261"/>
            <ac:spMk id="2" creationId="{8B7311E4-7E9A-C197-C3EA-532EFAC7A964}"/>
          </ac:spMkLst>
        </pc:spChg>
      </pc:sldChg>
      <pc:sldChg chg="modSp mod">
        <pc:chgData name="Salima Amjahad" userId="67275aff-2d0d-4a4c-9fd7-ad6bddc4813d" providerId="ADAL" clId="{35BE0783-9B12-4AD1-9C10-65B26857629D}" dt="2025-03-31T12:03:54.612" v="469" actId="1076"/>
        <pc:sldMkLst>
          <pc:docMk/>
          <pc:sldMk cId="3594396780" sldId="262"/>
        </pc:sldMkLst>
        <pc:spChg chg="mod">
          <ac:chgData name="Salima Amjahad" userId="67275aff-2d0d-4a4c-9fd7-ad6bddc4813d" providerId="ADAL" clId="{35BE0783-9B12-4AD1-9C10-65B26857629D}" dt="2025-03-31T12:00:48.136" v="242" actId="20577"/>
          <ac:spMkLst>
            <pc:docMk/>
            <pc:sldMk cId="3594396780" sldId="262"/>
            <ac:spMk id="18" creationId="{949D9182-61A5-96EF-B5F9-8AF8B77FF912}"/>
          </ac:spMkLst>
        </pc:spChg>
        <pc:spChg chg="mod">
          <ac:chgData name="Salima Amjahad" userId="67275aff-2d0d-4a4c-9fd7-ad6bddc4813d" providerId="ADAL" clId="{35BE0783-9B12-4AD1-9C10-65B26857629D}" dt="2025-03-31T12:03:54.612" v="469" actId="1076"/>
          <ac:spMkLst>
            <pc:docMk/>
            <pc:sldMk cId="3594396780" sldId="262"/>
            <ac:spMk id="19" creationId="{13FE3B9C-013B-DA1A-CC90-662183521DAE}"/>
          </ac:spMkLst>
        </pc:spChg>
        <pc:spChg chg="mod">
          <ac:chgData name="Salima Amjahad" userId="67275aff-2d0d-4a4c-9fd7-ad6bddc4813d" providerId="ADAL" clId="{35BE0783-9B12-4AD1-9C10-65B26857629D}" dt="2025-03-31T12:00:38.221" v="207" actId="20577"/>
          <ac:spMkLst>
            <pc:docMk/>
            <pc:sldMk cId="3594396780" sldId="262"/>
            <ac:spMk id="21" creationId="{3EAF994D-39B4-73FB-420B-157FE652FF69}"/>
          </ac:spMkLst>
        </pc:spChg>
        <pc:spChg chg="mod">
          <ac:chgData name="Salima Amjahad" userId="67275aff-2d0d-4a4c-9fd7-ad6bddc4813d" providerId="ADAL" clId="{35BE0783-9B12-4AD1-9C10-65B26857629D}" dt="2025-03-31T12:02:46.078" v="393" actId="20577"/>
          <ac:spMkLst>
            <pc:docMk/>
            <pc:sldMk cId="3594396780" sldId="262"/>
            <ac:spMk id="26" creationId="{C7EC22C5-0364-2794-B0C1-04CB9E7D998D}"/>
          </ac:spMkLst>
        </pc:spChg>
        <pc:spChg chg="mod">
          <ac:chgData name="Salima Amjahad" userId="67275aff-2d0d-4a4c-9fd7-ad6bddc4813d" providerId="ADAL" clId="{35BE0783-9B12-4AD1-9C10-65B26857629D}" dt="2025-03-31T12:02:54.204" v="426" actId="6549"/>
          <ac:spMkLst>
            <pc:docMk/>
            <pc:sldMk cId="3594396780" sldId="262"/>
            <ac:spMk id="27" creationId="{C3E40BBB-DEAE-CDDF-1B07-FF9D221CCF83}"/>
          </ac:spMkLst>
        </pc:spChg>
        <pc:spChg chg="mod">
          <ac:chgData name="Salima Amjahad" userId="67275aff-2d0d-4a4c-9fd7-ad6bddc4813d" providerId="ADAL" clId="{35BE0783-9B12-4AD1-9C10-65B26857629D}" dt="2025-03-31T12:03:29.379" v="463" actId="20577"/>
          <ac:spMkLst>
            <pc:docMk/>
            <pc:sldMk cId="3594396780" sldId="262"/>
            <ac:spMk id="29" creationId="{2D60E320-3DCD-3DF0-5F6C-4DD2B34E577E}"/>
          </ac:spMkLst>
        </pc:spChg>
        <pc:spChg chg="mod">
          <ac:chgData name="Salima Amjahad" userId="67275aff-2d0d-4a4c-9fd7-ad6bddc4813d" providerId="ADAL" clId="{35BE0783-9B12-4AD1-9C10-65B26857629D}" dt="2025-03-31T12:02:00.809" v="300" actId="20577"/>
          <ac:spMkLst>
            <pc:docMk/>
            <pc:sldMk cId="3594396780" sldId="262"/>
            <ac:spMk id="32" creationId="{D7FAD4E7-6363-88DA-D304-07F58369578C}"/>
          </ac:spMkLst>
        </pc:spChg>
      </pc:sldChg>
      <pc:sldChg chg="addSp delSp modSp mod">
        <pc:chgData name="Salima Amjahad" userId="67275aff-2d0d-4a4c-9fd7-ad6bddc4813d" providerId="ADAL" clId="{35BE0783-9B12-4AD1-9C10-65B26857629D}" dt="2025-03-31T12:32:10.103" v="2400"/>
        <pc:sldMkLst>
          <pc:docMk/>
          <pc:sldMk cId="3416684626" sldId="263"/>
        </pc:sldMkLst>
        <pc:spChg chg="mod">
          <ac:chgData name="Salima Amjahad" userId="67275aff-2d0d-4a4c-9fd7-ad6bddc4813d" providerId="ADAL" clId="{35BE0783-9B12-4AD1-9C10-65B26857629D}" dt="2025-03-31T12:29:22.635" v="2009" actId="20577"/>
          <ac:spMkLst>
            <pc:docMk/>
            <pc:sldMk cId="3416684626" sldId="263"/>
            <ac:spMk id="2" creationId="{04FDD057-5EBC-7521-B6E7-510632C759A8}"/>
          </ac:spMkLst>
        </pc:spChg>
        <pc:spChg chg="add">
          <ac:chgData name="Salima Amjahad" userId="67275aff-2d0d-4a4c-9fd7-ad6bddc4813d" providerId="ADAL" clId="{35BE0783-9B12-4AD1-9C10-65B26857629D}" dt="2025-03-31T12:31:10.550" v="2323"/>
          <ac:spMkLst>
            <pc:docMk/>
            <pc:sldMk cId="3416684626" sldId="263"/>
            <ac:spMk id="3" creationId="{03277C43-FF2D-C991-F0D4-9EB3CAA9683F}"/>
          </ac:spMkLst>
        </pc:spChg>
        <pc:spChg chg="add del mod">
          <ac:chgData name="Salima Amjahad" userId="67275aff-2d0d-4a4c-9fd7-ad6bddc4813d" providerId="ADAL" clId="{35BE0783-9B12-4AD1-9C10-65B26857629D}" dt="2025-03-31T12:32:10.103" v="2400"/>
          <ac:spMkLst>
            <pc:docMk/>
            <pc:sldMk cId="3416684626" sldId="263"/>
            <ac:spMk id="4" creationId="{1AE3E88A-E00B-3EFA-A923-D5D90CF77AC3}"/>
          </ac:spMkLst>
        </pc:spChg>
        <pc:spChg chg="add mod">
          <ac:chgData name="Salima Amjahad" userId="67275aff-2d0d-4a4c-9fd7-ad6bddc4813d" providerId="ADAL" clId="{35BE0783-9B12-4AD1-9C10-65B26857629D}" dt="2025-03-31T12:31:18.895" v="2330"/>
          <ac:spMkLst>
            <pc:docMk/>
            <pc:sldMk cId="3416684626" sldId="263"/>
            <ac:spMk id="7" creationId="{E7F7F75E-3A9B-4FF8-36C7-C1F622B74630}"/>
          </ac:spMkLst>
        </pc:spChg>
        <pc:spChg chg="mod">
          <ac:chgData name="Salima Amjahad" userId="67275aff-2d0d-4a4c-9fd7-ad6bddc4813d" providerId="ADAL" clId="{35BE0783-9B12-4AD1-9C10-65B26857629D}" dt="2025-03-31T12:30:44.315" v="2286" actId="20577"/>
          <ac:spMkLst>
            <pc:docMk/>
            <pc:sldMk cId="3416684626" sldId="263"/>
            <ac:spMk id="10" creationId="{67F1FBCA-90CF-576B-8EC3-A76B5CE9400F}"/>
          </ac:spMkLst>
        </pc:spChg>
        <pc:spChg chg="mod">
          <ac:chgData name="Salima Amjahad" userId="67275aff-2d0d-4a4c-9fd7-ad6bddc4813d" providerId="ADAL" clId="{35BE0783-9B12-4AD1-9C10-65B26857629D}" dt="2025-03-31T12:29:30.845" v="2037" actId="20577"/>
          <ac:spMkLst>
            <pc:docMk/>
            <pc:sldMk cId="3416684626" sldId="263"/>
            <ac:spMk id="11" creationId="{14DA2CCB-9137-7358-D56A-A0AE3EBF1C17}"/>
          </ac:spMkLst>
        </pc:spChg>
        <pc:spChg chg="mod">
          <ac:chgData name="Salima Amjahad" userId="67275aff-2d0d-4a4c-9fd7-ad6bddc4813d" providerId="ADAL" clId="{35BE0783-9B12-4AD1-9C10-65B26857629D}" dt="2025-03-31T12:32:09.227" v="2398" actId="113"/>
          <ac:spMkLst>
            <pc:docMk/>
            <pc:sldMk cId="3416684626" sldId="263"/>
            <ac:spMk id="15" creationId="{399C113A-46BD-028C-A28D-B76E2B743808}"/>
          </ac:spMkLst>
        </pc:spChg>
        <pc:spChg chg="add del mod">
          <ac:chgData name="Salima Amjahad" userId="67275aff-2d0d-4a4c-9fd7-ad6bddc4813d" providerId="ADAL" clId="{35BE0783-9B12-4AD1-9C10-65B26857629D}" dt="2025-03-31T12:32:01.345" v="2394" actId="207"/>
          <ac:spMkLst>
            <pc:docMk/>
            <pc:sldMk cId="3416684626" sldId="263"/>
            <ac:spMk id="16" creationId="{746B3903-FB9D-7C8A-F5CB-1D75412E2B6F}"/>
          </ac:spMkLst>
        </pc:spChg>
      </pc:sldChg>
      <pc:sldChg chg="modSp mod">
        <pc:chgData name="Salima Amjahad" userId="67275aff-2d0d-4a4c-9fd7-ad6bddc4813d" providerId="ADAL" clId="{35BE0783-9B12-4AD1-9C10-65B26857629D}" dt="2025-03-31T12:29:12.916" v="1989" actId="20577"/>
        <pc:sldMkLst>
          <pc:docMk/>
          <pc:sldMk cId="2599450744" sldId="264"/>
        </pc:sldMkLst>
        <pc:spChg chg="mod">
          <ac:chgData name="Salima Amjahad" userId="67275aff-2d0d-4a4c-9fd7-ad6bddc4813d" providerId="ADAL" clId="{35BE0783-9B12-4AD1-9C10-65B26857629D}" dt="2025-03-31T12:27:39.726" v="1703" actId="20577"/>
          <ac:spMkLst>
            <pc:docMk/>
            <pc:sldMk cId="2599450744" sldId="264"/>
            <ac:spMk id="2" creationId="{6F4072F1-C679-5B11-D1A4-AE8830D6EBA3}"/>
          </ac:spMkLst>
        </pc:spChg>
        <pc:graphicFrameChg chg="mod">
          <ac:chgData name="Salima Amjahad" userId="67275aff-2d0d-4a4c-9fd7-ad6bddc4813d" providerId="ADAL" clId="{35BE0783-9B12-4AD1-9C10-65B26857629D}" dt="2025-03-31T12:29:12.916" v="1989" actId="20577"/>
          <ac:graphicFrameMkLst>
            <pc:docMk/>
            <pc:sldMk cId="2599450744" sldId="264"/>
            <ac:graphicFrameMk id="4" creationId="{00000000-0000-0000-0000-000000000000}"/>
          </ac:graphicFrameMkLst>
        </pc:graphicFrameChg>
      </pc:sldChg>
      <pc:sldChg chg="modSp mod">
        <pc:chgData name="Salima Amjahad" userId="67275aff-2d0d-4a4c-9fd7-ad6bddc4813d" providerId="ADAL" clId="{35BE0783-9B12-4AD1-9C10-65B26857629D}" dt="2025-03-31T12:37:20.383" v="2431" actId="20577"/>
        <pc:sldMkLst>
          <pc:docMk/>
          <pc:sldMk cId="1232341531" sldId="265"/>
        </pc:sldMkLst>
        <pc:spChg chg="mod">
          <ac:chgData name="Salima Amjahad" userId="67275aff-2d0d-4a4c-9fd7-ad6bddc4813d" providerId="ADAL" clId="{35BE0783-9B12-4AD1-9C10-65B26857629D}" dt="2025-03-31T12:37:20.383" v="2431" actId="20577"/>
          <ac:spMkLst>
            <pc:docMk/>
            <pc:sldMk cId="1232341531" sldId="265"/>
            <ac:spMk id="2" creationId="{4D5EE636-0195-7233-2A73-C2A27B9171D7}"/>
          </ac:spMkLst>
        </pc:spChg>
      </pc:sldChg>
      <pc:sldChg chg="addSp delSp modSp mod">
        <pc:chgData name="Salima Amjahad" userId="67275aff-2d0d-4a4c-9fd7-ad6bddc4813d" providerId="ADAL" clId="{35BE0783-9B12-4AD1-9C10-65B26857629D}" dt="2025-03-31T12:27:27.649" v="1662" actId="6549"/>
        <pc:sldMkLst>
          <pc:docMk/>
          <pc:sldMk cId="273715680" sldId="266"/>
        </pc:sldMkLst>
        <pc:spChg chg="mod">
          <ac:chgData name="Salima Amjahad" userId="67275aff-2d0d-4a4c-9fd7-ad6bddc4813d" providerId="ADAL" clId="{35BE0783-9B12-4AD1-9C10-65B26857629D}" dt="2025-03-31T12:25:34.755" v="1622" actId="20577"/>
          <ac:spMkLst>
            <pc:docMk/>
            <pc:sldMk cId="273715680" sldId="266"/>
            <ac:spMk id="2" creationId="{00000000-0000-0000-0000-000000000000}"/>
          </ac:spMkLst>
        </pc:spChg>
        <pc:spChg chg="add">
          <ac:chgData name="Salima Amjahad" userId="67275aff-2d0d-4a4c-9fd7-ad6bddc4813d" providerId="ADAL" clId="{35BE0783-9B12-4AD1-9C10-65B26857629D}" dt="2025-03-31T12:26:51.057" v="1627"/>
          <ac:spMkLst>
            <pc:docMk/>
            <pc:sldMk cId="273715680" sldId="266"/>
            <ac:spMk id="3" creationId="{A0E1E418-5795-ED9B-D29C-F9FEA83344E9}"/>
          </ac:spMkLst>
        </pc:spChg>
        <pc:spChg chg="add mod">
          <ac:chgData name="Salima Amjahad" userId="67275aff-2d0d-4a4c-9fd7-ad6bddc4813d" providerId="ADAL" clId="{35BE0783-9B12-4AD1-9C10-65B26857629D}" dt="2025-03-31T12:27:27.649" v="1662" actId="6549"/>
          <ac:spMkLst>
            <pc:docMk/>
            <pc:sldMk cId="273715680" sldId="266"/>
            <ac:spMk id="4" creationId="{A8C004A7-2EC2-6A5C-2770-5690EC42DAFE}"/>
          </ac:spMkLst>
        </pc:spChg>
        <pc:spChg chg="del mod">
          <ac:chgData name="Salima Amjahad" userId="67275aff-2d0d-4a4c-9fd7-ad6bddc4813d" providerId="ADAL" clId="{35BE0783-9B12-4AD1-9C10-65B26857629D}" dt="2025-03-31T12:26:53.694" v="1629"/>
          <ac:spMkLst>
            <pc:docMk/>
            <pc:sldMk cId="273715680" sldId="266"/>
            <ac:spMk id="5" creationId="{00000000-0000-0000-0000-000000000000}"/>
          </ac:spMkLst>
        </pc:spChg>
      </pc:sldChg>
    </pc:docChg>
  </pc:docChgLst>
</pc:chgInfo>
</file>

<file path=ppt/diagrams/_rels/data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 Id="rId4" Type="http://schemas.openxmlformats.org/officeDocument/2006/relationships/image" Target="../media/image20.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 Id="rId4" Type="http://schemas.openxmlformats.org/officeDocument/2006/relationships/image" Target="../media/image20.png"/></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6A7C47-111C-415F-80A4-10C0EC9F6D56}" type="doc">
      <dgm:prSet loTypeId="urn:microsoft.com/office/officeart/2005/8/layout/radial5" loCatId="relationship" qsTypeId="urn:microsoft.com/office/officeart/2005/8/quickstyle/3d1" qsCatId="3D" csTypeId="urn:microsoft.com/office/officeart/2005/8/colors/colorful3" csCatId="colorful" phldr="1"/>
      <dgm:spPr/>
      <dgm:t>
        <a:bodyPr/>
        <a:lstStyle/>
        <a:p>
          <a:endParaRPr lang="fr-FR"/>
        </a:p>
      </dgm:t>
    </dgm:pt>
    <dgm:pt modelId="{708FB097-931C-451C-842D-670C7420F0F1}">
      <dgm:prSet phldrT="[Texte]"/>
      <dgm:spPr/>
      <dgm:t>
        <a:bodyPr/>
        <a:lstStyle/>
        <a:p>
          <a:r>
            <a:rPr lang="fr-FR" dirty="0">
              <a:solidFill>
                <a:schemeClr val="accent6">
                  <a:lumMod val="75000"/>
                </a:schemeClr>
              </a:solidFill>
            </a:rPr>
            <a:t>COMPETENCE</a:t>
          </a:r>
        </a:p>
      </dgm:t>
    </dgm:pt>
    <dgm:pt modelId="{CC02CB29-C339-4CBB-8D39-A22E7F7E60BD}" type="parTrans" cxnId="{848B0402-A46D-4F9B-897B-0C1AC26EDCB3}">
      <dgm:prSet/>
      <dgm:spPr/>
      <dgm:t>
        <a:bodyPr/>
        <a:lstStyle/>
        <a:p>
          <a:endParaRPr lang="fr-FR"/>
        </a:p>
      </dgm:t>
    </dgm:pt>
    <dgm:pt modelId="{0154270D-5B2F-400A-839D-A7858CAD82E9}" type="sibTrans" cxnId="{848B0402-A46D-4F9B-897B-0C1AC26EDCB3}">
      <dgm:prSet/>
      <dgm:spPr/>
      <dgm:t>
        <a:bodyPr/>
        <a:lstStyle/>
        <a:p>
          <a:endParaRPr lang="fr-FR"/>
        </a:p>
      </dgm:t>
    </dgm:pt>
    <dgm:pt modelId="{4166E6BD-BECB-4FFF-806E-9BAF2609B9CB}">
      <dgm:prSet phldrT="[Texte]"/>
      <dgm:spPr/>
      <dgm:t>
        <a:bodyPr/>
        <a:lstStyle/>
        <a:p>
          <a:r>
            <a:rPr lang="fr-FR" dirty="0">
              <a:solidFill>
                <a:schemeClr val="accent6">
                  <a:lumMod val="75000"/>
                </a:schemeClr>
              </a:solidFill>
            </a:rPr>
            <a:t>MOTIVATION</a:t>
          </a:r>
        </a:p>
      </dgm:t>
    </dgm:pt>
    <dgm:pt modelId="{16107428-D0E3-44FC-A96C-1CD055BB973C}" type="parTrans" cxnId="{943CDC14-5734-47A3-85A6-D2634B2FB5C6}">
      <dgm:prSet/>
      <dgm:spPr/>
      <dgm:t>
        <a:bodyPr/>
        <a:lstStyle/>
        <a:p>
          <a:endParaRPr lang="fr-FR"/>
        </a:p>
      </dgm:t>
    </dgm:pt>
    <dgm:pt modelId="{70A83F6C-D6BE-4D5B-887A-4DA84A0593F2}" type="sibTrans" cxnId="{943CDC14-5734-47A3-85A6-D2634B2FB5C6}">
      <dgm:prSet/>
      <dgm:spPr/>
      <dgm:t>
        <a:bodyPr/>
        <a:lstStyle/>
        <a:p>
          <a:endParaRPr lang="fr-FR"/>
        </a:p>
      </dgm:t>
    </dgm:pt>
    <dgm:pt modelId="{5BE2A8AD-5A8E-4368-ABD8-6FAE6422F18E}">
      <dgm:prSet phldrT="[Texte]"/>
      <dgm:spPr/>
      <dgm:t>
        <a:bodyPr/>
        <a:lstStyle/>
        <a:p>
          <a:r>
            <a:rPr lang="fr-FR" dirty="0">
              <a:solidFill>
                <a:schemeClr val="accent6">
                  <a:lumMod val="75000"/>
                </a:schemeClr>
              </a:solidFill>
            </a:rPr>
            <a:t>EXPERIENCE</a:t>
          </a:r>
        </a:p>
      </dgm:t>
    </dgm:pt>
    <dgm:pt modelId="{6A132C74-4625-4184-91CA-505BFE2F1417}" type="parTrans" cxnId="{CB7222CD-F16D-408D-BF02-7DF2D0A61074}">
      <dgm:prSet/>
      <dgm:spPr/>
      <dgm:t>
        <a:bodyPr/>
        <a:lstStyle/>
        <a:p>
          <a:endParaRPr lang="fr-FR"/>
        </a:p>
      </dgm:t>
    </dgm:pt>
    <dgm:pt modelId="{AEF10660-C15D-48E8-A021-E335C5DD1C78}" type="sibTrans" cxnId="{CB7222CD-F16D-408D-BF02-7DF2D0A61074}">
      <dgm:prSet/>
      <dgm:spPr/>
      <dgm:t>
        <a:bodyPr/>
        <a:lstStyle/>
        <a:p>
          <a:endParaRPr lang="fr-FR"/>
        </a:p>
      </dgm:t>
    </dgm:pt>
    <dgm:pt modelId="{1C3DFB57-95C9-4269-87B1-9BC9202F78A6}">
      <dgm:prSet phldrT="[Texte]"/>
      <dgm:spPr/>
      <dgm:t>
        <a:bodyPr/>
        <a:lstStyle/>
        <a:p>
          <a:r>
            <a:rPr lang="fr-FR" dirty="0">
              <a:solidFill>
                <a:schemeClr val="accent6">
                  <a:lumMod val="75000"/>
                </a:schemeClr>
              </a:solidFill>
            </a:rPr>
            <a:t>KNOW-HOW</a:t>
          </a:r>
        </a:p>
      </dgm:t>
    </dgm:pt>
    <dgm:pt modelId="{3EFCB3B0-F5C8-428C-8164-AAC1EA7E1D46}" type="parTrans" cxnId="{A44C2600-0183-4DD8-AECC-137EFEEBB646}">
      <dgm:prSet/>
      <dgm:spPr/>
      <dgm:t>
        <a:bodyPr/>
        <a:lstStyle/>
        <a:p>
          <a:endParaRPr lang="fr-FR"/>
        </a:p>
      </dgm:t>
    </dgm:pt>
    <dgm:pt modelId="{EFF8554C-72BA-4BF8-AADE-5E26B5D17573}" type="sibTrans" cxnId="{A44C2600-0183-4DD8-AECC-137EFEEBB646}">
      <dgm:prSet/>
      <dgm:spPr/>
      <dgm:t>
        <a:bodyPr/>
        <a:lstStyle/>
        <a:p>
          <a:endParaRPr lang="fr-FR"/>
        </a:p>
      </dgm:t>
    </dgm:pt>
    <dgm:pt modelId="{F5C66A71-E97A-4101-85D4-94CC00D3BF13}">
      <dgm:prSet phldrT="[Texte]"/>
      <dgm:spPr/>
      <dgm:t>
        <a:bodyPr/>
        <a:lstStyle/>
        <a:p>
          <a:r>
            <a:rPr lang="fr-FR" dirty="0">
              <a:solidFill>
                <a:schemeClr val="accent6">
                  <a:lumMod val="75000"/>
                </a:schemeClr>
              </a:solidFill>
            </a:rPr>
            <a:t>ATTITUDE</a:t>
          </a:r>
        </a:p>
      </dgm:t>
    </dgm:pt>
    <dgm:pt modelId="{6FAC2D74-D473-4F9B-B018-B7EC180594B7}" type="parTrans" cxnId="{DE4D9F8E-E639-4748-91CF-420C6AA18C6A}">
      <dgm:prSet/>
      <dgm:spPr/>
      <dgm:t>
        <a:bodyPr/>
        <a:lstStyle/>
        <a:p>
          <a:endParaRPr lang="fr-FR"/>
        </a:p>
      </dgm:t>
    </dgm:pt>
    <dgm:pt modelId="{7F6A20A8-05ED-46FF-AC77-FA825873E348}" type="sibTrans" cxnId="{DE4D9F8E-E639-4748-91CF-420C6AA18C6A}">
      <dgm:prSet/>
      <dgm:spPr/>
      <dgm:t>
        <a:bodyPr/>
        <a:lstStyle/>
        <a:p>
          <a:endParaRPr lang="fr-FR"/>
        </a:p>
      </dgm:t>
    </dgm:pt>
    <dgm:pt modelId="{B52E8E27-CF76-41A6-B2B6-E1D713C706EA}">
      <dgm:prSet/>
      <dgm:spPr/>
      <dgm:t>
        <a:bodyPr/>
        <a:lstStyle/>
        <a:p>
          <a:r>
            <a:rPr lang="fr-FR" dirty="0">
              <a:solidFill>
                <a:schemeClr val="accent6">
                  <a:lumMod val="75000"/>
                </a:schemeClr>
              </a:solidFill>
            </a:rPr>
            <a:t>TRAINING</a:t>
          </a:r>
        </a:p>
      </dgm:t>
    </dgm:pt>
    <dgm:pt modelId="{E8E12339-85E8-4147-A450-9C6E664BF563}" type="parTrans" cxnId="{A72A7DE8-9FF2-480B-8C93-D8D7D7C75B02}">
      <dgm:prSet/>
      <dgm:spPr/>
      <dgm:t>
        <a:bodyPr/>
        <a:lstStyle/>
        <a:p>
          <a:endParaRPr lang="fr-FR"/>
        </a:p>
      </dgm:t>
    </dgm:pt>
    <dgm:pt modelId="{97B55F80-B28D-469C-8DB9-4AF6DFFF261C}" type="sibTrans" cxnId="{A72A7DE8-9FF2-480B-8C93-D8D7D7C75B02}">
      <dgm:prSet/>
      <dgm:spPr/>
      <dgm:t>
        <a:bodyPr/>
        <a:lstStyle/>
        <a:p>
          <a:endParaRPr lang="fr-FR"/>
        </a:p>
      </dgm:t>
    </dgm:pt>
    <dgm:pt modelId="{6966CDFF-DC30-4096-A6ED-E96E27F23A68}" type="pres">
      <dgm:prSet presAssocID="{8F6A7C47-111C-415F-80A4-10C0EC9F6D56}" presName="Name0" presStyleCnt="0">
        <dgm:presLayoutVars>
          <dgm:chMax val="1"/>
          <dgm:dir/>
          <dgm:animLvl val="ctr"/>
          <dgm:resizeHandles val="exact"/>
        </dgm:presLayoutVars>
      </dgm:prSet>
      <dgm:spPr/>
    </dgm:pt>
    <dgm:pt modelId="{9379A313-FFD5-492E-87CE-AA3EACE5D08C}" type="pres">
      <dgm:prSet presAssocID="{708FB097-931C-451C-842D-670C7420F0F1}" presName="centerShape" presStyleLbl="node0" presStyleIdx="0" presStyleCnt="1"/>
      <dgm:spPr/>
    </dgm:pt>
    <dgm:pt modelId="{B20592F3-095F-4F6D-9F93-F504F4B44EDF}" type="pres">
      <dgm:prSet presAssocID="{16107428-D0E3-44FC-A96C-1CD055BB973C}" presName="parTrans" presStyleLbl="sibTrans2D1" presStyleIdx="0" presStyleCnt="5"/>
      <dgm:spPr/>
    </dgm:pt>
    <dgm:pt modelId="{82931D47-30B4-4159-89A9-CD65E6393B51}" type="pres">
      <dgm:prSet presAssocID="{16107428-D0E3-44FC-A96C-1CD055BB973C}" presName="connectorText" presStyleLbl="sibTrans2D1" presStyleIdx="0" presStyleCnt="5"/>
      <dgm:spPr/>
    </dgm:pt>
    <dgm:pt modelId="{7F5F5F85-E5D5-479C-9605-15DAEA0E02FE}" type="pres">
      <dgm:prSet presAssocID="{4166E6BD-BECB-4FFF-806E-9BAF2609B9CB}" presName="node" presStyleLbl="node1" presStyleIdx="0" presStyleCnt="5">
        <dgm:presLayoutVars>
          <dgm:bulletEnabled val="1"/>
        </dgm:presLayoutVars>
      </dgm:prSet>
      <dgm:spPr/>
    </dgm:pt>
    <dgm:pt modelId="{ABD644CF-D235-4C5A-A43F-90023E46A579}" type="pres">
      <dgm:prSet presAssocID="{6A132C74-4625-4184-91CA-505BFE2F1417}" presName="parTrans" presStyleLbl="sibTrans2D1" presStyleIdx="1" presStyleCnt="5"/>
      <dgm:spPr/>
    </dgm:pt>
    <dgm:pt modelId="{CA106003-F0ED-452C-BE28-66D3815966CE}" type="pres">
      <dgm:prSet presAssocID="{6A132C74-4625-4184-91CA-505BFE2F1417}" presName="connectorText" presStyleLbl="sibTrans2D1" presStyleIdx="1" presStyleCnt="5"/>
      <dgm:spPr/>
    </dgm:pt>
    <dgm:pt modelId="{CDA0289B-9333-4D6E-B90B-94A4E6D64E24}" type="pres">
      <dgm:prSet presAssocID="{5BE2A8AD-5A8E-4368-ABD8-6FAE6422F18E}" presName="node" presStyleLbl="node1" presStyleIdx="1" presStyleCnt="5">
        <dgm:presLayoutVars>
          <dgm:bulletEnabled val="1"/>
        </dgm:presLayoutVars>
      </dgm:prSet>
      <dgm:spPr/>
    </dgm:pt>
    <dgm:pt modelId="{7D3B23FB-97DA-402C-ADC3-45B912F51891}" type="pres">
      <dgm:prSet presAssocID="{3EFCB3B0-F5C8-428C-8164-AAC1EA7E1D46}" presName="parTrans" presStyleLbl="sibTrans2D1" presStyleIdx="2" presStyleCnt="5"/>
      <dgm:spPr/>
    </dgm:pt>
    <dgm:pt modelId="{91E7DB5B-F7F1-4F13-886F-AB740A6FB9AD}" type="pres">
      <dgm:prSet presAssocID="{3EFCB3B0-F5C8-428C-8164-AAC1EA7E1D46}" presName="connectorText" presStyleLbl="sibTrans2D1" presStyleIdx="2" presStyleCnt="5"/>
      <dgm:spPr/>
    </dgm:pt>
    <dgm:pt modelId="{ADCD82F2-C0D9-4843-9E18-97D78040E88B}" type="pres">
      <dgm:prSet presAssocID="{1C3DFB57-95C9-4269-87B1-9BC9202F78A6}" presName="node" presStyleLbl="node1" presStyleIdx="2" presStyleCnt="5">
        <dgm:presLayoutVars>
          <dgm:bulletEnabled val="1"/>
        </dgm:presLayoutVars>
      </dgm:prSet>
      <dgm:spPr/>
    </dgm:pt>
    <dgm:pt modelId="{45F87665-8CF9-460E-A9B0-E10E5DE32D73}" type="pres">
      <dgm:prSet presAssocID="{6FAC2D74-D473-4F9B-B018-B7EC180594B7}" presName="parTrans" presStyleLbl="sibTrans2D1" presStyleIdx="3" presStyleCnt="5"/>
      <dgm:spPr/>
    </dgm:pt>
    <dgm:pt modelId="{29952FFF-CD0A-4CE1-8E7B-592A638E3187}" type="pres">
      <dgm:prSet presAssocID="{6FAC2D74-D473-4F9B-B018-B7EC180594B7}" presName="connectorText" presStyleLbl="sibTrans2D1" presStyleIdx="3" presStyleCnt="5"/>
      <dgm:spPr/>
    </dgm:pt>
    <dgm:pt modelId="{F191C243-BD56-4760-B63C-260B4F7CF699}" type="pres">
      <dgm:prSet presAssocID="{F5C66A71-E97A-4101-85D4-94CC00D3BF13}" presName="node" presStyleLbl="node1" presStyleIdx="3" presStyleCnt="5">
        <dgm:presLayoutVars>
          <dgm:bulletEnabled val="1"/>
        </dgm:presLayoutVars>
      </dgm:prSet>
      <dgm:spPr/>
    </dgm:pt>
    <dgm:pt modelId="{110BFDF9-22FC-41CB-A993-947655EB6FCF}" type="pres">
      <dgm:prSet presAssocID="{E8E12339-85E8-4147-A450-9C6E664BF563}" presName="parTrans" presStyleLbl="sibTrans2D1" presStyleIdx="4" presStyleCnt="5"/>
      <dgm:spPr/>
    </dgm:pt>
    <dgm:pt modelId="{124C9720-F189-4C9D-BFA5-3C9289A67BBE}" type="pres">
      <dgm:prSet presAssocID="{E8E12339-85E8-4147-A450-9C6E664BF563}" presName="connectorText" presStyleLbl="sibTrans2D1" presStyleIdx="4" presStyleCnt="5"/>
      <dgm:spPr/>
    </dgm:pt>
    <dgm:pt modelId="{8C375F2D-524C-4332-8827-4955413634FF}" type="pres">
      <dgm:prSet presAssocID="{B52E8E27-CF76-41A6-B2B6-E1D713C706EA}" presName="node" presStyleLbl="node1" presStyleIdx="4" presStyleCnt="5">
        <dgm:presLayoutVars>
          <dgm:bulletEnabled val="1"/>
        </dgm:presLayoutVars>
      </dgm:prSet>
      <dgm:spPr/>
    </dgm:pt>
  </dgm:ptLst>
  <dgm:cxnLst>
    <dgm:cxn modelId="{A44C2600-0183-4DD8-AECC-137EFEEBB646}" srcId="{708FB097-931C-451C-842D-670C7420F0F1}" destId="{1C3DFB57-95C9-4269-87B1-9BC9202F78A6}" srcOrd="2" destOrd="0" parTransId="{3EFCB3B0-F5C8-428C-8164-AAC1EA7E1D46}" sibTransId="{EFF8554C-72BA-4BF8-AADE-5E26B5D17573}"/>
    <dgm:cxn modelId="{848B0402-A46D-4F9B-897B-0C1AC26EDCB3}" srcId="{8F6A7C47-111C-415F-80A4-10C0EC9F6D56}" destId="{708FB097-931C-451C-842D-670C7420F0F1}" srcOrd="0" destOrd="0" parTransId="{CC02CB29-C339-4CBB-8D39-A22E7F7E60BD}" sibTransId="{0154270D-5B2F-400A-839D-A7858CAD82E9}"/>
    <dgm:cxn modelId="{FA6CAA02-AB0E-4002-857D-EC5937B1DAA1}" type="presOf" srcId="{6A132C74-4625-4184-91CA-505BFE2F1417}" destId="{CA106003-F0ED-452C-BE28-66D3815966CE}" srcOrd="1" destOrd="0" presId="urn:microsoft.com/office/officeart/2005/8/layout/radial5"/>
    <dgm:cxn modelId="{797D4A05-CADE-4424-9D6C-E484732BA8D5}" type="presOf" srcId="{3EFCB3B0-F5C8-428C-8164-AAC1EA7E1D46}" destId="{7D3B23FB-97DA-402C-ADC3-45B912F51891}" srcOrd="0" destOrd="0" presId="urn:microsoft.com/office/officeart/2005/8/layout/radial5"/>
    <dgm:cxn modelId="{AB7B6908-60F2-4494-91D2-3F113F70E02A}" type="presOf" srcId="{5BE2A8AD-5A8E-4368-ABD8-6FAE6422F18E}" destId="{CDA0289B-9333-4D6E-B90B-94A4E6D64E24}" srcOrd="0" destOrd="0" presId="urn:microsoft.com/office/officeart/2005/8/layout/radial5"/>
    <dgm:cxn modelId="{943CDC14-5734-47A3-85A6-D2634B2FB5C6}" srcId="{708FB097-931C-451C-842D-670C7420F0F1}" destId="{4166E6BD-BECB-4FFF-806E-9BAF2609B9CB}" srcOrd="0" destOrd="0" parTransId="{16107428-D0E3-44FC-A96C-1CD055BB973C}" sibTransId="{70A83F6C-D6BE-4D5B-887A-4DA84A0593F2}"/>
    <dgm:cxn modelId="{3C80DD15-6EBE-4355-9C9E-16CED4C19A5D}" type="presOf" srcId="{16107428-D0E3-44FC-A96C-1CD055BB973C}" destId="{82931D47-30B4-4159-89A9-CD65E6393B51}" srcOrd="1" destOrd="0" presId="urn:microsoft.com/office/officeart/2005/8/layout/radial5"/>
    <dgm:cxn modelId="{47421E66-6CB2-4E3D-A59D-B75202D49D84}" type="presOf" srcId="{6FAC2D74-D473-4F9B-B018-B7EC180594B7}" destId="{29952FFF-CD0A-4CE1-8E7B-592A638E3187}" srcOrd="1" destOrd="0" presId="urn:microsoft.com/office/officeart/2005/8/layout/radial5"/>
    <dgm:cxn modelId="{5E2A926D-1B5F-476E-8A52-5C9029366A44}" type="presOf" srcId="{8F6A7C47-111C-415F-80A4-10C0EC9F6D56}" destId="{6966CDFF-DC30-4096-A6ED-E96E27F23A68}" srcOrd="0" destOrd="0" presId="urn:microsoft.com/office/officeart/2005/8/layout/radial5"/>
    <dgm:cxn modelId="{B6A94953-3184-4A2F-8610-6D8FEFB9591D}" type="presOf" srcId="{1C3DFB57-95C9-4269-87B1-9BC9202F78A6}" destId="{ADCD82F2-C0D9-4843-9E18-97D78040E88B}" srcOrd="0" destOrd="0" presId="urn:microsoft.com/office/officeart/2005/8/layout/radial5"/>
    <dgm:cxn modelId="{E47D277A-D391-4041-984D-3BA8C09CF721}" type="presOf" srcId="{F5C66A71-E97A-4101-85D4-94CC00D3BF13}" destId="{F191C243-BD56-4760-B63C-260B4F7CF699}" srcOrd="0" destOrd="0" presId="urn:microsoft.com/office/officeart/2005/8/layout/radial5"/>
    <dgm:cxn modelId="{E824D35A-223F-46B0-9CA9-0B504347ADC2}" type="presOf" srcId="{708FB097-931C-451C-842D-670C7420F0F1}" destId="{9379A313-FFD5-492E-87CE-AA3EACE5D08C}" srcOrd="0" destOrd="0" presId="urn:microsoft.com/office/officeart/2005/8/layout/radial5"/>
    <dgm:cxn modelId="{1C606E7E-4FE9-467F-9E03-60B7D75523E3}" type="presOf" srcId="{B52E8E27-CF76-41A6-B2B6-E1D713C706EA}" destId="{8C375F2D-524C-4332-8827-4955413634FF}" srcOrd="0" destOrd="0" presId="urn:microsoft.com/office/officeart/2005/8/layout/radial5"/>
    <dgm:cxn modelId="{7A96677F-5212-4669-AE8A-FCDB3519EF0E}" type="presOf" srcId="{6A132C74-4625-4184-91CA-505BFE2F1417}" destId="{ABD644CF-D235-4C5A-A43F-90023E46A579}" srcOrd="0" destOrd="0" presId="urn:microsoft.com/office/officeart/2005/8/layout/radial5"/>
    <dgm:cxn modelId="{4FBDF885-EDAB-40C7-AC18-68EA468BFDE5}" type="presOf" srcId="{4166E6BD-BECB-4FFF-806E-9BAF2609B9CB}" destId="{7F5F5F85-E5D5-479C-9605-15DAEA0E02FE}" srcOrd="0" destOrd="0" presId="urn:microsoft.com/office/officeart/2005/8/layout/radial5"/>
    <dgm:cxn modelId="{7E71288C-AEAE-4BD3-BBA9-113E32A03E40}" type="presOf" srcId="{6FAC2D74-D473-4F9B-B018-B7EC180594B7}" destId="{45F87665-8CF9-460E-A9B0-E10E5DE32D73}" srcOrd="0" destOrd="0" presId="urn:microsoft.com/office/officeart/2005/8/layout/radial5"/>
    <dgm:cxn modelId="{DE4D9F8E-E639-4748-91CF-420C6AA18C6A}" srcId="{708FB097-931C-451C-842D-670C7420F0F1}" destId="{F5C66A71-E97A-4101-85D4-94CC00D3BF13}" srcOrd="3" destOrd="0" parTransId="{6FAC2D74-D473-4F9B-B018-B7EC180594B7}" sibTransId="{7F6A20A8-05ED-46FF-AC77-FA825873E348}"/>
    <dgm:cxn modelId="{B1FE4DA0-91C6-421E-8B95-3AFC5AB33818}" type="presOf" srcId="{3EFCB3B0-F5C8-428C-8164-AAC1EA7E1D46}" destId="{91E7DB5B-F7F1-4F13-886F-AB740A6FB9AD}" srcOrd="1" destOrd="0" presId="urn:microsoft.com/office/officeart/2005/8/layout/radial5"/>
    <dgm:cxn modelId="{BC273CA5-2A53-432F-80D9-ACD64977EDF2}" type="presOf" srcId="{E8E12339-85E8-4147-A450-9C6E664BF563}" destId="{124C9720-F189-4C9D-BFA5-3C9289A67BBE}" srcOrd="1" destOrd="0" presId="urn:microsoft.com/office/officeart/2005/8/layout/radial5"/>
    <dgm:cxn modelId="{A7C1AEB4-F4FC-4F1C-8E80-8819926E59F8}" type="presOf" srcId="{E8E12339-85E8-4147-A450-9C6E664BF563}" destId="{110BFDF9-22FC-41CB-A993-947655EB6FCF}" srcOrd="0" destOrd="0" presId="urn:microsoft.com/office/officeart/2005/8/layout/radial5"/>
    <dgm:cxn modelId="{5E9BA9BE-4638-4629-B003-EAF95BA4DB7B}" type="presOf" srcId="{16107428-D0E3-44FC-A96C-1CD055BB973C}" destId="{B20592F3-095F-4F6D-9F93-F504F4B44EDF}" srcOrd="0" destOrd="0" presId="urn:microsoft.com/office/officeart/2005/8/layout/radial5"/>
    <dgm:cxn modelId="{CB7222CD-F16D-408D-BF02-7DF2D0A61074}" srcId="{708FB097-931C-451C-842D-670C7420F0F1}" destId="{5BE2A8AD-5A8E-4368-ABD8-6FAE6422F18E}" srcOrd="1" destOrd="0" parTransId="{6A132C74-4625-4184-91CA-505BFE2F1417}" sibTransId="{AEF10660-C15D-48E8-A021-E335C5DD1C78}"/>
    <dgm:cxn modelId="{A72A7DE8-9FF2-480B-8C93-D8D7D7C75B02}" srcId="{708FB097-931C-451C-842D-670C7420F0F1}" destId="{B52E8E27-CF76-41A6-B2B6-E1D713C706EA}" srcOrd="4" destOrd="0" parTransId="{E8E12339-85E8-4147-A450-9C6E664BF563}" sibTransId="{97B55F80-B28D-469C-8DB9-4AF6DFFF261C}"/>
    <dgm:cxn modelId="{B57FD9FF-2AA5-4723-97AE-C194688587C4}" type="presParOf" srcId="{6966CDFF-DC30-4096-A6ED-E96E27F23A68}" destId="{9379A313-FFD5-492E-87CE-AA3EACE5D08C}" srcOrd="0" destOrd="0" presId="urn:microsoft.com/office/officeart/2005/8/layout/radial5"/>
    <dgm:cxn modelId="{8674CFE7-4F50-4B75-81C5-E9C4D9064C5E}" type="presParOf" srcId="{6966CDFF-DC30-4096-A6ED-E96E27F23A68}" destId="{B20592F3-095F-4F6D-9F93-F504F4B44EDF}" srcOrd="1" destOrd="0" presId="urn:microsoft.com/office/officeart/2005/8/layout/radial5"/>
    <dgm:cxn modelId="{C4F00858-E287-4C20-A181-439088B4BC5C}" type="presParOf" srcId="{B20592F3-095F-4F6D-9F93-F504F4B44EDF}" destId="{82931D47-30B4-4159-89A9-CD65E6393B51}" srcOrd="0" destOrd="0" presId="urn:microsoft.com/office/officeart/2005/8/layout/radial5"/>
    <dgm:cxn modelId="{4E157FBC-01CF-412B-B67B-23AB8624334C}" type="presParOf" srcId="{6966CDFF-DC30-4096-A6ED-E96E27F23A68}" destId="{7F5F5F85-E5D5-479C-9605-15DAEA0E02FE}" srcOrd="2" destOrd="0" presId="urn:microsoft.com/office/officeart/2005/8/layout/radial5"/>
    <dgm:cxn modelId="{E38B8A28-DDA2-439F-84FA-5C1B7270973E}" type="presParOf" srcId="{6966CDFF-DC30-4096-A6ED-E96E27F23A68}" destId="{ABD644CF-D235-4C5A-A43F-90023E46A579}" srcOrd="3" destOrd="0" presId="urn:microsoft.com/office/officeart/2005/8/layout/radial5"/>
    <dgm:cxn modelId="{4DCDC6C2-FBEC-4CF0-9DA0-B81EF577B1B0}" type="presParOf" srcId="{ABD644CF-D235-4C5A-A43F-90023E46A579}" destId="{CA106003-F0ED-452C-BE28-66D3815966CE}" srcOrd="0" destOrd="0" presId="urn:microsoft.com/office/officeart/2005/8/layout/radial5"/>
    <dgm:cxn modelId="{4B5382EE-3EDB-4A62-8107-9F19AA1E736A}" type="presParOf" srcId="{6966CDFF-DC30-4096-A6ED-E96E27F23A68}" destId="{CDA0289B-9333-4D6E-B90B-94A4E6D64E24}" srcOrd="4" destOrd="0" presId="urn:microsoft.com/office/officeart/2005/8/layout/radial5"/>
    <dgm:cxn modelId="{F0D4E711-6DBE-4735-868C-82119C6F291D}" type="presParOf" srcId="{6966CDFF-DC30-4096-A6ED-E96E27F23A68}" destId="{7D3B23FB-97DA-402C-ADC3-45B912F51891}" srcOrd="5" destOrd="0" presId="urn:microsoft.com/office/officeart/2005/8/layout/radial5"/>
    <dgm:cxn modelId="{9B32C277-DC5C-43E5-9A1A-4ECF72875571}" type="presParOf" srcId="{7D3B23FB-97DA-402C-ADC3-45B912F51891}" destId="{91E7DB5B-F7F1-4F13-886F-AB740A6FB9AD}" srcOrd="0" destOrd="0" presId="urn:microsoft.com/office/officeart/2005/8/layout/radial5"/>
    <dgm:cxn modelId="{E46E3BF8-1262-43BC-B936-1940382C7DFF}" type="presParOf" srcId="{6966CDFF-DC30-4096-A6ED-E96E27F23A68}" destId="{ADCD82F2-C0D9-4843-9E18-97D78040E88B}" srcOrd="6" destOrd="0" presId="urn:microsoft.com/office/officeart/2005/8/layout/radial5"/>
    <dgm:cxn modelId="{69B77D65-7298-44BB-AC4C-13B1C4EF993A}" type="presParOf" srcId="{6966CDFF-DC30-4096-A6ED-E96E27F23A68}" destId="{45F87665-8CF9-460E-A9B0-E10E5DE32D73}" srcOrd="7" destOrd="0" presId="urn:microsoft.com/office/officeart/2005/8/layout/radial5"/>
    <dgm:cxn modelId="{3CE62175-2F4A-463F-8070-4B7F7587246E}" type="presParOf" srcId="{45F87665-8CF9-460E-A9B0-E10E5DE32D73}" destId="{29952FFF-CD0A-4CE1-8E7B-592A638E3187}" srcOrd="0" destOrd="0" presId="urn:microsoft.com/office/officeart/2005/8/layout/radial5"/>
    <dgm:cxn modelId="{6FBA0305-31BA-48EB-942C-A50121507A74}" type="presParOf" srcId="{6966CDFF-DC30-4096-A6ED-E96E27F23A68}" destId="{F191C243-BD56-4760-B63C-260B4F7CF699}" srcOrd="8" destOrd="0" presId="urn:microsoft.com/office/officeart/2005/8/layout/radial5"/>
    <dgm:cxn modelId="{A25A68AD-3C4D-4A15-9800-447A58D1B0DE}" type="presParOf" srcId="{6966CDFF-DC30-4096-A6ED-E96E27F23A68}" destId="{110BFDF9-22FC-41CB-A993-947655EB6FCF}" srcOrd="9" destOrd="0" presId="urn:microsoft.com/office/officeart/2005/8/layout/radial5"/>
    <dgm:cxn modelId="{BB6E31DA-C754-42D8-A3C9-718509F7F2A7}" type="presParOf" srcId="{110BFDF9-22FC-41CB-A993-947655EB6FCF}" destId="{124C9720-F189-4C9D-BFA5-3C9289A67BBE}" srcOrd="0" destOrd="0" presId="urn:microsoft.com/office/officeart/2005/8/layout/radial5"/>
    <dgm:cxn modelId="{1E02B7C6-DCED-4DF7-A121-C1D4B8A1C590}" type="presParOf" srcId="{6966CDFF-DC30-4096-A6ED-E96E27F23A68}" destId="{8C375F2D-524C-4332-8827-4955413634FF}" srcOrd="10"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53503BF-EA8A-49AA-9869-7196112E20FD}"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fr-FR"/>
        </a:p>
      </dgm:t>
    </dgm:pt>
    <dgm:pt modelId="{A8F5F550-EC93-4E86-9507-1972D4A4EF30}">
      <dgm:prSet phldrT="[Texte]" custT="1"/>
      <dgm:spPr>
        <a:xfrm>
          <a:off x="0" y="0"/>
          <a:ext cx="5188972" cy="795987"/>
        </a:xfrm>
        <a:prstGeom prst="roundRect">
          <a:avLst>
            <a:gd name="adj" fmla="val 10000"/>
          </a:avLst>
        </a:prstGeom>
        <a:solidFill>
          <a:srgbClr val="DA291C">
            <a:lumMod val="20000"/>
            <a:lumOff val="80000"/>
          </a:srgbClr>
        </a:solidFill>
        <a:ln w="12700" cap="flat" cmpd="sng" algn="ctr">
          <a:solidFill>
            <a:srgbClr val="FFFFFF">
              <a:hueOff val="0"/>
              <a:satOff val="0"/>
              <a:lumOff val="0"/>
              <a:alphaOff val="0"/>
            </a:srgbClr>
          </a:solidFill>
          <a:prstDash val="solid"/>
          <a:miter lim="800000"/>
        </a:ln>
        <a:effectLst/>
      </dgm:spPr>
      <dgm:t>
        <a:bodyPr/>
        <a:lstStyle/>
        <a:p>
          <a:pPr algn="l"/>
          <a:r>
            <a:rPr lang="fr-FR" sz="1000" b="1" dirty="0">
              <a:solidFill>
                <a:srgbClr val="43B02A">
                  <a:lumMod val="75000"/>
                </a:srgbClr>
              </a:solidFill>
              <a:latin typeface="Verdana"/>
              <a:ea typeface="+mn-ea"/>
              <a:cs typeface="+mn-cs"/>
            </a:rPr>
            <a:t>TRAINING</a:t>
          </a:r>
        </a:p>
        <a:p>
          <a:pPr algn="just"/>
          <a:r>
            <a:rPr lang="fr-FR" sz="1000" i="1" dirty="0">
              <a:solidFill>
                <a:srgbClr val="669900"/>
              </a:solidFill>
              <a:latin typeface="Verdana"/>
              <a:ea typeface="+mn-ea"/>
              <a:cs typeface="+mn-cs"/>
            </a:rPr>
            <a:t>I </a:t>
          </a:r>
          <a:r>
            <a:rPr lang="fr-FR" sz="1000" i="1" dirty="0" err="1">
              <a:solidFill>
                <a:srgbClr val="669900"/>
              </a:solidFill>
              <a:latin typeface="Verdana"/>
              <a:ea typeface="+mn-ea"/>
              <a:cs typeface="+mn-cs"/>
            </a:rPr>
            <a:t>am</a:t>
          </a:r>
          <a:r>
            <a:rPr lang="fr-FR" sz="1000" i="1" dirty="0">
              <a:solidFill>
                <a:srgbClr val="669900"/>
              </a:solidFill>
              <a:latin typeface="Verdana"/>
              <a:ea typeface="+mn-ea"/>
              <a:cs typeface="+mn-cs"/>
            </a:rPr>
            <a:t> </a:t>
          </a:r>
          <a:r>
            <a:rPr lang="fr-FR" sz="1000" i="1" dirty="0" err="1">
              <a:solidFill>
                <a:srgbClr val="669900"/>
              </a:solidFill>
              <a:latin typeface="Verdana"/>
              <a:ea typeface="+mn-ea"/>
              <a:cs typeface="+mn-cs"/>
            </a:rPr>
            <a:t>traind</a:t>
          </a:r>
          <a:r>
            <a:rPr lang="fr-FR" sz="1000" i="1" dirty="0">
              <a:solidFill>
                <a:srgbClr val="669900"/>
              </a:solidFill>
              <a:latin typeface="Verdana"/>
              <a:ea typeface="+mn-ea"/>
              <a:cs typeface="+mn-cs"/>
            </a:rPr>
            <a:t> for user/</a:t>
          </a:r>
          <a:r>
            <a:rPr lang="fr-FR" sz="1000" i="1" dirty="0" err="1">
              <a:solidFill>
                <a:srgbClr val="669900"/>
              </a:solidFill>
              <a:latin typeface="Verdana"/>
              <a:ea typeface="+mn-ea"/>
              <a:cs typeface="+mn-cs"/>
            </a:rPr>
            <a:t>customer</a:t>
          </a:r>
          <a:r>
            <a:rPr lang="fr-FR" sz="1000" i="1" dirty="0">
              <a:solidFill>
                <a:srgbClr val="669900"/>
              </a:solidFill>
              <a:latin typeface="Verdana"/>
              <a:ea typeface="+mn-ea"/>
              <a:cs typeface="+mn-cs"/>
            </a:rPr>
            <a:t> relations.</a:t>
          </a:r>
        </a:p>
        <a:p>
          <a:pPr algn="just"/>
          <a:r>
            <a:rPr lang="fr-FR" sz="1000" i="1" dirty="0">
              <a:solidFill>
                <a:srgbClr val="669900"/>
              </a:solidFill>
              <a:latin typeface="Verdana"/>
              <a:ea typeface="+mn-ea"/>
              <a:cs typeface="+mn-cs"/>
            </a:rPr>
            <a:t>I </a:t>
          </a:r>
          <a:r>
            <a:rPr lang="fr-FR" sz="1000" i="1" dirty="0" err="1">
              <a:solidFill>
                <a:srgbClr val="669900"/>
              </a:solidFill>
              <a:latin typeface="Verdana"/>
              <a:ea typeface="+mn-ea"/>
              <a:cs typeface="+mn-cs"/>
            </a:rPr>
            <a:t>followed</a:t>
          </a:r>
          <a:r>
            <a:rPr lang="fr-FR" sz="1000" i="1" dirty="0">
              <a:solidFill>
                <a:srgbClr val="669900"/>
              </a:solidFill>
              <a:latin typeface="Verdana"/>
              <a:ea typeface="+mn-ea"/>
              <a:cs typeface="+mn-cs"/>
            </a:rPr>
            <a:t> a 3 </a:t>
          </a:r>
          <a:r>
            <a:rPr lang="fr-FR" sz="1000" i="1" dirty="0" err="1">
              <a:solidFill>
                <a:srgbClr val="669900"/>
              </a:solidFill>
              <a:latin typeface="Verdana"/>
              <a:ea typeface="+mn-ea"/>
              <a:cs typeface="+mn-cs"/>
            </a:rPr>
            <a:t>month</a:t>
          </a:r>
          <a:r>
            <a:rPr lang="fr-FR" sz="1000" i="1" dirty="0">
              <a:solidFill>
                <a:srgbClr val="669900"/>
              </a:solidFill>
              <a:latin typeface="Verdana"/>
              <a:ea typeface="+mn-ea"/>
              <a:cs typeface="+mn-cs"/>
            </a:rPr>
            <a:t> </a:t>
          </a:r>
          <a:r>
            <a:rPr lang="fr-FR" sz="1000" i="1" dirty="0" err="1">
              <a:solidFill>
                <a:srgbClr val="669900"/>
              </a:solidFill>
              <a:latin typeface="Verdana"/>
              <a:ea typeface="+mn-ea"/>
              <a:cs typeface="+mn-cs"/>
            </a:rPr>
            <a:t>traning</a:t>
          </a:r>
          <a:r>
            <a:rPr lang="fr-FR" sz="1000" i="1" dirty="0">
              <a:solidFill>
                <a:srgbClr val="669900"/>
              </a:solidFill>
              <a:latin typeface="Verdana"/>
              <a:ea typeface="+mn-ea"/>
              <a:cs typeface="+mn-cs"/>
            </a:rPr>
            <a:t> </a:t>
          </a:r>
          <a:r>
            <a:rPr lang="fr-FR" sz="1000" i="1" dirty="0" err="1">
              <a:solidFill>
                <a:srgbClr val="669900"/>
              </a:solidFill>
              <a:latin typeface="Verdana"/>
              <a:ea typeface="+mn-ea"/>
              <a:cs typeface="+mn-cs"/>
            </a:rPr>
            <a:t>that</a:t>
          </a:r>
          <a:r>
            <a:rPr lang="fr-FR" sz="1000" i="1" dirty="0">
              <a:solidFill>
                <a:srgbClr val="669900"/>
              </a:solidFill>
              <a:latin typeface="Verdana"/>
              <a:ea typeface="+mn-ea"/>
              <a:cs typeface="+mn-cs"/>
            </a:rPr>
            <a:t> </a:t>
          </a:r>
          <a:r>
            <a:rPr lang="fr-FR" sz="1000" i="1" dirty="0" err="1">
              <a:solidFill>
                <a:srgbClr val="669900"/>
              </a:solidFill>
              <a:latin typeface="Verdana"/>
              <a:ea typeface="+mn-ea"/>
              <a:cs typeface="+mn-cs"/>
            </a:rPr>
            <a:t>allowed</a:t>
          </a:r>
          <a:r>
            <a:rPr lang="fr-FR" sz="1000" i="1" dirty="0">
              <a:solidFill>
                <a:srgbClr val="669900"/>
              </a:solidFill>
              <a:latin typeface="Verdana"/>
              <a:ea typeface="+mn-ea"/>
              <a:cs typeface="+mn-cs"/>
            </a:rPr>
            <a:t> me to </a:t>
          </a:r>
          <a:r>
            <a:rPr lang="fr-FR" sz="1000" i="1" dirty="0" err="1">
              <a:solidFill>
                <a:srgbClr val="669900"/>
              </a:solidFill>
              <a:latin typeface="Verdana"/>
              <a:ea typeface="+mn-ea"/>
              <a:cs typeface="+mn-cs"/>
            </a:rPr>
            <a:t>acquire</a:t>
          </a:r>
          <a:r>
            <a:rPr lang="fr-FR" sz="1000" i="1" dirty="0">
              <a:solidFill>
                <a:srgbClr val="669900"/>
              </a:solidFill>
              <a:latin typeface="Verdana"/>
              <a:ea typeface="+mn-ea"/>
              <a:cs typeface="+mn-cs"/>
            </a:rPr>
            <a:t> relevant know-how, </a:t>
          </a:r>
          <a:r>
            <a:rPr lang="fr-FR" sz="1000" i="1" dirty="0" err="1">
              <a:solidFill>
                <a:srgbClr val="669900"/>
              </a:solidFill>
              <a:latin typeface="Verdana"/>
              <a:ea typeface="+mn-ea"/>
              <a:cs typeface="+mn-cs"/>
            </a:rPr>
            <a:t>which</a:t>
          </a:r>
          <a:r>
            <a:rPr lang="fr-FR" sz="1000" i="1" dirty="0">
              <a:solidFill>
                <a:srgbClr val="669900"/>
              </a:solidFill>
              <a:latin typeface="Verdana"/>
              <a:ea typeface="+mn-ea"/>
              <a:cs typeface="+mn-cs"/>
            </a:rPr>
            <a:t> I </a:t>
          </a:r>
          <a:r>
            <a:rPr lang="fr-FR" sz="1000" i="1" dirty="0" err="1">
              <a:solidFill>
                <a:srgbClr val="669900"/>
              </a:solidFill>
              <a:latin typeface="Verdana"/>
              <a:ea typeface="+mn-ea"/>
              <a:cs typeface="+mn-cs"/>
            </a:rPr>
            <a:t>could</a:t>
          </a:r>
          <a:r>
            <a:rPr lang="fr-FR" sz="1000" i="1" dirty="0">
              <a:solidFill>
                <a:srgbClr val="669900"/>
              </a:solidFill>
              <a:latin typeface="Verdana"/>
              <a:ea typeface="+mn-ea"/>
              <a:cs typeface="+mn-cs"/>
            </a:rPr>
            <a:t> use in </a:t>
          </a:r>
          <a:r>
            <a:rPr lang="fr-FR" sz="1000" i="1" dirty="0" err="1">
              <a:solidFill>
                <a:srgbClr val="669900"/>
              </a:solidFill>
              <a:latin typeface="Verdana"/>
              <a:ea typeface="+mn-ea"/>
              <a:cs typeface="+mn-cs"/>
            </a:rPr>
            <a:t>any</a:t>
          </a:r>
          <a:r>
            <a:rPr lang="fr-FR" sz="1000" i="1" dirty="0">
              <a:solidFill>
                <a:srgbClr val="669900"/>
              </a:solidFill>
              <a:latin typeface="Verdana"/>
              <a:ea typeface="+mn-ea"/>
              <a:cs typeface="+mn-cs"/>
            </a:rPr>
            <a:t> </a:t>
          </a:r>
          <a:r>
            <a:rPr lang="fr-FR" sz="1000" i="1" dirty="0" err="1">
              <a:solidFill>
                <a:srgbClr val="669900"/>
              </a:solidFill>
              <a:latin typeface="Verdana"/>
              <a:ea typeface="+mn-ea"/>
              <a:cs typeface="+mn-cs"/>
            </a:rPr>
            <a:t>work</a:t>
          </a:r>
          <a:r>
            <a:rPr lang="fr-FR" sz="1000" i="1" dirty="0">
              <a:solidFill>
                <a:srgbClr val="669900"/>
              </a:solidFill>
              <a:latin typeface="Verdana"/>
              <a:ea typeface="+mn-ea"/>
              <a:cs typeface="+mn-cs"/>
            </a:rPr>
            <a:t> </a:t>
          </a:r>
          <a:r>
            <a:rPr lang="fr-FR" sz="1000" i="1" dirty="0" err="1">
              <a:solidFill>
                <a:srgbClr val="669900"/>
              </a:solidFill>
              <a:latin typeface="Verdana"/>
              <a:ea typeface="+mn-ea"/>
              <a:cs typeface="+mn-cs"/>
            </a:rPr>
            <a:t>environment</a:t>
          </a:r>
          <a:r>
            <a:rPr lang="fr-FR" sz="1000" i="1" dirty="0">
              <a:solidFill>
                <a:srgbClr val="669900"/>
              </a:solidFill>
              <a:latin typeface="Verdana"/>
              <a:ea typeface="+mn-ea"/>
              <a:cs typeface="+mn-cs"/>
            </a:rPr>
            <a:t>.</a:t>
          </a:r>
          <a:endParaRPr lang="fr-FR" sz="1000" b="1" i="1" dirty="0">
            <a:solidFill>
              <a:srgbClr val="669900"/>
            </a:solidFill>
            <a:latin typeface="Verdana"/>
            <a:ea typeface="+mn-ea"/>
            <a:cs typeface="+mn-cs"/>
          </a:endParaRPr>
        </a:p>
      </dgm:t>
    </dgm:pt>
    <dgm:pt modelId="{A19A1C7F-CBA7-42A0-8F54-20DE1F64A473}" type="parTrans" cxnId="{69907983-FDD5-429B-B4C9-4ECB046C183D}">
      <dgm:prSet/>
      <dgm:spPr/>
      <dgm:t>
        <a:bodyPr/>
        <a:lstStyle/>
        <a:p>
          <a:endParaRPr lang="fr-FR"/>
        </a:p>
      </dgm:t>
    </dgm:pt>
    <dgm:pt modelId="{34750E24-D9AD-4D53-9110-C33EE158092E}" type="sibTrans" cxnId="{69907983-FDD5-429B-B4C9-4ECB046C183D}">
      <dgm:prSet/>
      <dgm:spPr/>
      <dgm:t>
        <a:bodyPr/>
        <a:lstStyle/>
        <a:p>
          <a:endParaRPr lang="fr-FR"/>
        </a:p>
      </dgm:t>
    </dgm:pt>
    <dgm:pt modelId="{A8CFDFE2-546E-49F7-8B4F-8B03C5C0BEDC}">
      <dgm:prSet phldrT="[Texte]" custT="1"/>
      <dgm:spPr>
        <a:xfrm>
          <a:off x="0" y="875585"/>
          <a:ext cx="5188972" cy="795987"/>
        </a:xfrm>
        <a:prstGeom prst="roundRect">
          <a:avLst>
            <a:gd name="adj" fmla="val 10000"/>
          </a:avLst>
        </a:prstGeom>
        <a:solidFill>
          <a:srgbClr val="DA291C">
            <a:lumMod val="20000"/>
            <a:lumOff val="80000"/>
          </a:srgbClr>
        </a:solidFill>
        <a:ln w="12700" cap="flat" cmpd="sng" algn="ctr">
          <a:solidFill>
            <a:srgbClr val="FFFFFF">
              <a:hueOff val="0"/>
              <a:satOff val="0"/>
              <a:lumOff val="0"/>
              <a:alphaOff val="0"/>
            </a:srgbClr>
          </a:solidFill>
          <a:prstDash val="solid"/>
          <a:miter lim="800000"/>
        </a:ln>
        <a:effectLst/>
      </dgm:spPr>
      <dgm:t>
        <a:bodyPr/>
        <a:lstStyle/>
        <a:p>
          <a:pPr algn="l"/>
          <a:r>
            <a:rPr lang="fr-FR" sz="1000" b="1" dirty="0">
              <a:solidFill>
                <a:srgbClr val="43B02A">
                  <a:lumMod val="75000"/>
                </a:srgbClr>
              </a:solidFill>
              <a:latin typeface="Verdana"/>
              <a:ea typeface="+mn-ea"/>
              <a:cs typeface="+mn-cs"/>
            </a:rPr>
            <a:t>KNOW-HOW</a:t>
          </a:r>
        </a:p>
        <a:p>
          <a:pPr algn="just"/>
          <a:r>
            <a:rPr lang="fr-FR" sz="1000" i="1" dirty="0">
              <a:solidFill>
                <a:srgbClr val="669900"/>
              </a:solidFill>
              <a:latin typeface="Verdana"/>
              <a:ea typeface="+mn-ea"/>
              <a:cs typeface="+mn-cs"/>
            </a:rPr>
            <a:t>I can </a:t>
          </a:r>
          <a:r>
            <a:rPr lang="fr-FR" sz="1000" i="1" dirty="0" err="1">
              <a:solidFill>
                <a:srgbClr val="669900"/>
              </a:solidFill>
              <a:latin typeface="Verdana"/>
              <a:ea typeface="+mn-ea"/>
              <a:cs typeface="+mn-cs"/>
            </a:rPr>
            <a:t>take</a:t>
          </a:r>
          <a:r>
            <a:rPr lang="fr-FR" sz="1000" i="1" dirty="0">
              <a:solidFill>
                <a:srgbClr val="669900"/>
              </a:solidFill>
              <a:latin typeface="Verdana"/>
              <a:ea typeface="+mn-ea"/>
              <a:cs typeface="+mn-cs"/>
            </a:rPr>
            <a:t> </a:t>
          </a:r>
          <a:r>
            <a:rPr lang="fr-FR" sz="1000" i="1" dirty="0" err="1">
              <a:solidFill>
                <a:srgbClr val="669900"/>
              </a:solidFill>
              <a:latin typeface="Verdana"/>
              <a:ea typeface="+mn-ea"/>
              <a:cs typeface="+mn-cs"/>
            </a:rPr>
            <a:t>measurement</a:t>
          </a:r>
          <a:r>
            <a:rPr lang="fr-FR" sz="1000" i="1" dirty="0">
              <a:solidFill>
                <a:srgbClr val="669900"/>
              </a:solidFill>
              <a:latin typeface="Verdana"/>
              <a:ea typeface="+mn-ea"/>
              <a:cs typeface="+mn-cs"/>
            </a:rPr>
            <a:t>, Je sais prendre des mesures, set up a circuit, </a:t>
          </a:r>
          <a:r>
            <a:rPr lang="fr-FR" sz="1000" b="0" i="1" dirty="0">
              <a:solidFill>
                <a:srgbClr val="669900"/>
              </a:solidFill>
              <a:latin typeface="Verdana"/>
              <a:ea typeface="+mn-ea"/>
              <a:cs typeface="+mn-cs"/>
            </a:rPr>
            <a:t>check a </a:t>
          </a:r>
          <a:r>
            <a:rPr lang="fr-FR" sz="1000" b="0" i="1" dirty="0" err="1">
              <a:solidFill>
                <a:srgbClr val="669900"/>
              </a:solidFill>
              <a:latin typeface="Verdana"/>
              <a:ea typeface="+mn-ea"/>
              <a:cs typeface="+mn-cs"/>
            </a:rPr>
            <a:t>level</a:t>
          </a:r>
          <a:r>
            <a:rPr lang="fr-FR" sz="1000" b="0" i="1" dirty="0">
              <a:solidFill>
                <a:srgbClr val="669900"/>
              </a:solidFill>
              <a:latin typeface="Verdana"/>
              <a:ea typeface="+mn-ea"/>
              <a:cs typeface="+mn-cs"/>
            </a:rPr>
            <a:t>.</a:t>
          </a:r>
          <a:endParaRPr lang="fr-FR" sz="1000" i="1" dirty="0">
            <a:solidFill>
              <a:srgbClr val="669900"/>
            </a:solidFill>
            <a:latin typeface="Verdana"/>
            <a:ea typeface="+mn-ea"/>
            <a:cs typeface="+mn-cs"/>
          </a:endParaRPr>
        </a:p>
        <a:p>
          <a:pPr algn="just"/>
          <a:r>
            <a:rPr lang="fr-FR" sz="1000" i="1" dirty="0">
              <a:solidFill>
                <a:srgbClr val="669900"/>
              </a:solidFill>
              <a:latin typeface="Verdana"/>
              <a:ea typeface="+mn-ea"/>
              <a:cs typeface="+mn-cs"/>
            </a:rPr>
            <a:t>I know ho to use the </a:t>
          </a:r>
          <a:r>
            <a:rPr lang="fr-FR" sz="1000" i="1" dirty="0" err="1">
              <a:solidFill>
                <a:srgbClr val="669900"/>
              </a:solidFill>
              <a:latin typeface="Verdana"/>
              <a:ea typeface="+mn-ea"/>
              <a:cs typeface="+mn-cs"/>
            </a:rPr>
            <a:t>following</a:t>
          </a:r>
          <a:r>
            <a:rPr lang="fr-FR" sz="1000" i="1" dirty="0">
              <a:solidFill>
                <a:srgbClr val="669900"/>
              </a:solidFill>
              <a:latin typeface="Verdana"/>
              <a:ea typeface="+mn-ea"/>
              <a:cs typeface="+mn-cs"/>
            </a:rPr>
            <a:t> </a:t>
          </a:r>
          <a:r>
            <a:rPr lang="fr-FR" sz="1000" i="1" dirty="0" err="1">
              <a:solidFill>
                <a:srgbClr val="669900"/>
              </a:solidFill>
              <a:latin typeface="Verdana"/>
              <a:ea typeface="+mn-ea"/>
              <a:cs typeface="+mn-cs"/>
            </a:rPr>
            <a:t>tools</a:t>
          </a:r>
          <a:r>
            <a:rPr lang="fr-FR" sz="1000" i="1" dirty="0">
              <a:solidFill>
                <a:srgbClr val="669900"/>
              </a:solidFill>
              <a:latin typeface="Verdana"/>
              <a:ea typeface="+mn-ea"/>
              <a:cs typeface="+mn-cs"/>
            </a:rPr>
            <a:t> : [</a:t>
          </a:r>
          <a:r>
            <a:rPr lang="fr-FR" sz="1000" i="1" dirty="0" err="1">
              <a:solidFill>
                <a:srgbClr val="669900"/>
              </a:solidFill>
              <a:latin typeface="Verdana"/>
              <a:ea typeface="+mn-ea"/>
              <a:cs typeface="+mn-cs"/>
            </a:rPr>
            <a:t>explain</a:t>
          </a:r>
          <a:r>
            <a:rPr lang="fr-FR" sz="1000" i="1" dirty="0">
              <a:solidFill>
                <a:srgbClr val="669900"/>
              </a:solidFill>
              <a:latin typeface="Verdana"/>
              <a:ea typeface="+mn-ea"/>
              <a:cs typeface="+mn-cs"/>
            </a:rPr>
            <a:t>]…</a:t>
          </a:r>
        </a:p>
        <a:p>
          <a:pPr algn="just"/>
          <a:r>
            <a:rPr lang="en-US" sz="1000" i="1" dirty="0">
              <a:solidFill>
                <a:srgbClr val="669900"/>
              </a:solidFill>
              <a:latin typeface="Verdana"/>
              <a:ea typeface="+mn-ea"/>
              <a:cs typeface="+mn-cs"/>
            </a:rPr>
            <a:t>I know how to conduct investigations to understand the origin of a malfunction.</a:t>
          </a:r>
          <a:endParaRPr lang="fr-FR" sz="1000" b="1" i="1" dirty="0">
            <a:solidFill>
              <a:srgbClr val="669900"/>
            </a:solidFill>
            <a:latin typeface="Verdana"/>
            <a:ea typeface="+mn-ea"/>
            <a:cs typeface="+mn-cs"/>
          </a:endParaRPr>
        </a:p>
      </dgm:t>
    </dgm:pt>
    <dgm:pt modelId="{4F4A5466-F833-4099-A2C1-C1CBBAB95445}" type="parTrans" cxnId="{AD7C686D-A67F-421E-A25D-DEC44A49D904}">
      <dgm:prSet/>
      <dgm:spPr/>
      <dgm:t>
        <a:bodyPr/>
        <a:lstStyle/>
        <a:p>
          <a:endParaRPr lang="fr-FR"/>
        </a:p>
      </dgm:t>
    </dgm:pt>
    <dgm:pt modelId="{2066F690-9FB2-4092-BB87-D22240EC23DA}" type="sibTrans" cxnId="{AD7C686D-A67F-421E-A25D-DEC44A49D904}">
      <dgm:prSet/>
      <dgm:spPr/>
      <dgm:t>
        <a:bodyPr/>
        <a:lstStyle/>
        <a:p>
          <a:endParaRPr lang="fr-FR"/>
        </a:p>
      </dgm:t>
    </dgm:pt>
    <dgm:pt modelId="{335C1055-E397-443B-94E0-3349D26599B7}">
      <dgm:prSet phldrT="[Texte]" custT="1"/>
      <dgm:spPr>
        <a:xfrm>
          <a:off x="0" y="1751171"/>
          <a:ext cx="5188972" cy="795987"/>
        </a:xfrm>
        <a:prstGeom prst="roundRect">
          <a:avLst>
            <a:gd name="adj" fmla="val 10000"/>
          </a:avLst>
        </a:prstGeom>
        <a:solidFill>
          <a:srgbClr val="DA291C">
            <a:lumMod val="20000"/>
            <a:lumOff val="80000"/>
          </a:srgbClr>
        </a:solidFill>
        <a:ln w="12700" cap="flat" cmpd="sng" algn="ctr">
          <a:solidFill>
            <a:srgbClr val="FFFFFF">
              <a:hueOff val="0"/>
              <a:satOff val="0"/>
              <a:lumOff val="0"/>
              <a:alphaOff val="0"/>
            </a:srgbClr>
          </a:solidFill>
          <a:prstDash val="solid"/>
          <a:miter lim="800000"/>
        </a:ln>
        <a:effectLst/>
      </dgm:spPr>
      <dgm:t>
        <a:bodyPr/>
        <a:lstStyle/>
        <a:p>
          <a:pPr algn="l"/>
          <a:r>
            <a:rPr lang="fr-FR" sz="1000" b="1" dirty="0">
              <a:solidFill>
                <a:srgbClr val="43B02A">
                  <a:lumMod val="75000"/>
                </a:srgbClr>
              </a:solidFill>
              <a:latin typeface="Verdana"/>
              <a:ea typeface="+mn-ea"/>
              <a:cs typeface="+mn-cs"/>
            </a:rPr>
            <a:t>ATTITUDES &amp; SOFT SKILLS</a:t>
          </a:r>
        </a:p>
        <a:p>
          <a:pPr algn="just"/>
          <a:r>
            <a:rPr lang="fr-FR" sz="1000" b="0" i="1" dirty="0">
              <a:solidFill>
                <a:srgbClr val="669900"/>
              </a:solidFill>
              <a:latin typeface="Verdana"/>
              <a:ea typeface="+mn-ea"/>
              <a:cs typeface="+mn-cs"/>
            </a:rPr>
            <a:t>I </a:t>
          </a:r>
          <a:r>
            <a:rPr lang="fr-FR" sz="1000" b="0" i="1" dirty="0" err="1">
              <a:solidFill>
                <a:srgbClr val="669900"/>
              </a:solidFill>
              <a:latin typeface="Verdana"/>
              <a:ea typeface="+mn-ea"/>
              <a:cs typeface="+mn-cs"/>
            </a:rPr>
            <a:t>am</a:t>
          </a:r>
          <a:r>
            <a:rPr lang="fr-FR" sz="1000" b="0" i="1" dirty="0">
              <a:solidFill>
                <a:srgbClr val="669900"/>
              </a:solidFill>
              <a:latin typeface="Verdana"/>
              <a:ea typeface="+mn-ea"/>
              <a:cs typeface="+mn-cs"/>
            </a:rPr>
            <a:t> </a:t>
          </a:r>
          <a:r>
            <a:rPr lang="fr-FR" sz="1000" b="0" i="1" dirty="0" err="1">
              <a:solidFill>
                <a:srgbClr val="669900"/>
              </a:solidFill>
              <a:latin typeface="Verdana"/>
              <a:ea typeface="+mn-ea"/>
              <a:cs typeface="+mn-cs"/>
            </a:rPr>
            <a:t>punctual</a:t>
          </a:r>
          <a:r>
            <a:rPr lang="fr-FR" sz="1000" b="0" i="1" dirty="0">
              <a:solidFill>
                <a:srgbClr val="669900"/>
              </a:solidFill>
              <a:latin typeface="Verdana"/>
              <a:ea typeface="+mn-ea"/>
              <a:cs typeface="+mn-cs"/>
            </a:rPr>
            <a:t>: </a:t>
          </a:r>
          <a:r>
            <a:rPr lang="fr-FR" sz="1000" i="1" dirty="0">
              <a:solidFill>
                <a:srgbClr val="669900"/>
              </a:solidFill>
              <a:latin typeface="Verdana"/>
              <a:ea typeface="+mn-ea"/>
              <a:cs typeface="+mn-cs"/>
            </a:rPr>
            <a:t>at Medialys, I</a:t>
          </a:r>
          <a:r>
            <a:rPr lang="en-US" sz="1000" i="1" dirty="0">
              <a:solidFill>
                <a:srgbClr val="669900"/>
              </a:solidFill>
              <a:latin typeface="Verdana"/>
              <a:ea typeface="+mn-ea"/>
              <a:cs typeface="+mn-cs"/>
            </a:rPr>
            <a:t> </a:t>
          </a:r>
          <a:r>
            <a:rPr lang="en-US" sz="1000" i="1" dirty="0" err="1">
              <a:solidFill>
                <a:srgbClr val="669900"/>
              </a:solidFill>
              <a:latin typeface="Verdana"/>
              <a:ea typeface="+mn-ea"/>
              <a:cs typeface="+mn-cs"/>
            </a:rPr>
            <a:t>organise</a:t>
          </a:r>
          <a:r>
            <a:rPr lang="en-US" sz="1000" i="1" dirty="0">
              <a:solidFill>
                <a:srgbClr val="669900"/>
              </a:solidFill>
              <a:latin typeface="Verdana"/>
              <a:ea typeface="+mn-ea"/>
              <a:cs typeface="+mn-cs"/>
            </a:rPr>
            <a:t> myself and plan my journeys in advance to ensure that I can carry out the various tasks</a:t>
          </a:r>
          <a:r>
            <a:rPr lang="fr-FR" sz="1000" i="1" dirty="0">
              <a:solidFill>
                <a:srgbClr val="669900"/>
              </a:solidFill>
              <a:latin typeface="Verdana"/>
              <a:ea typeface="+mn-ea"/>
              <a:cs typeface="+mn-cs"/>
            </a:rPr>
            <a:t>. »</a:t>
          </a:r>
        </a:p>
        <a:p>
          <a:pPr algn="just"/>
          <a:r>
            <a:rPr lang="en-US" sz="1000" b="0" i="1" dirty="0">
              <a:solidFill>
                <a:srgbClr val="669900"/>
              </a:solidFill>
              <a:latin typeface="Verdana"/>
              <a:ea typeface="+mn-ea"/>
              <a:cs typeface="+mn-cs"/>
            </a:rPr>
            <a:t>My team leaders trust me because I am self-reliant.</a:t>
          </a:r>
          <a:r>
            <a:rPr lang="fr-FR" sz="1000" i="1" dirty="0">
              <a:solidFill>
                <a:srgbClr val="669900"/>
              </a:solidFill>
              <a:latin typeface="Verdana"/>
              <a:ea typeface="+mn-ea"/>
              <a:cs typeface="+mn-cs"/>
            </a:rPr>
            <a:t> </a:t>
          </a:r>
        </a:p>
        <a:p>
          <a:pPr algn="just"/>
          <a:r>
            <a:rPr lang="en-US" sz="1000" i="1" dirty="0">
              <a:solidFill>
                <a:srgbClr val="669900"/>
              </a:solidFill>
              <a:latin typeface="Verdana"/>
              <a:ea typeface="+mn-ea"/>
              <a:cs typeface="+mn-cs"/>
            </a:rPr>
            <a:t>My motto is ‘Smile-hello-goodbye-thank you’, I have a strong sense of service.</a:t>
          </a:r>
          <a:endParaRPr lang="fr-FR" sz="1000" i="1" dirty="0">
            <a:solidFill>
              <a:srgbClr val="669900"/>
            </a:solidFill>
            <a:latin typeface="Verdana"/>
            <a:ea typeface="+mn-ea"/>
            <a:cs typeface="+mn-cs"/>
          </a:endParaRPr>
        </a:p>
      </dgm:t>
    </dgm:pt>
    <dgm:pt modelId="{EB59E6E5-3808-4BFC-9BF1-B1199B3533BD}" type="parTrans" cxnId="{447A989E-060B-470A-AB17-8698311442C7}">
      <dgm:prSet/>
      <dgm:spPr/>
      <dgm:t>
        <a:bodyPr/>
        <a:lstStyle/>
        <a:p>
          <a:endParaRPr lang="fr-FR"/>
        </a:p>
      </dgm:t>
    </dgm:pt>
    <dgm:pt modelId="{42FB8640-01FC-4F42-AFC0-5391539BA517}" type="sibTrans" cxnId="{447A989E-060B-470A-AB17-8698311442C7}">
      <dgm:prSet/>
      <dgm:spPr/>
      <dgm:t>
        <a:bodyPr/>
        <a:lstStyle/>
        <a:p>
          <a:endParaRPr lang="fr-FR"/>
        </a:p>
      </dgm:t>
    </dgm:pt>
    <dgm:pt modelId="{EEAA1D3F-6996-4DB1-8D58-AC2DCA687921}">
      <dgm:prSet/>
      <dgm:spPr>
        <a:xfrm>
          <a:off x="0" y="2626757"/>
          <a:ext cx="5188972" cy="795987"/>
        </a:xfrm>
        <a:prstGeom prst="roundRect">
          <a:avLst>
            <a:gd name="adj" fmla="val 10000"/>
          </a:avLst>
        </a:prstGeom>
        <a:solidFill>
          <a:schemeClr val="accent1">
            <a:lumMod val="20000"/>
            <a:lumOff val="80000"/>
          </a:schemeClr>
        </a:solidFill>
        <a:ln w="12700" cap="flat" cmpd="sng" algn="ctr">
          <a:solidFill>
            <a:srgbClr val="FFFFFF">
              <a:hueOff val="0"/>
              <a:satOff val="0"/>
              <a:lumOff val="0"/>
              <a:alphaOff val="0"/>
            </a:srgbClr>
          </a:solidFill>
          <a:prstDash val="solid"/>
          <a:miter lim="800000"/>
        </a:ln>
        <a:effectLst/>
      </dgm:spPr>
      <dgm:t>
        <a:bodyPr/>
        <a:lstStyle/>
        <a:p>
          <a:pPr algn="l"/>
          <a:r>
            <a:rPr lang="fr-FR" b="1" dirty="0">
              <a:solidFill>
                <a:srgbClr val="43B02A">
                  <a:lumMod val="75000"/>
                </a:srgbClr>
              </a:solidFill>
              <a:latin typeface="Verdana"/>
              <a:ea typeface="+mn-ea"/>
              <a:cs typeface="+mn-cs"/>
            </a:rPr>
            <a:t>MOTIVATION</a:t>
          </a:r>
        </a:p>
        <a:p>
          <a:pPr algn="just"/>
          <a:r>
            <a:rPr lang="en-US" i="1" dirty="0">
              <a:solidFill>
                <a:srgbClr val="669900"/>
              </a:solidFill>
              <a:latin typeface="Verdana"/>
              <a:ea typeface="+mn-ea"/>
              <a:cs typeface="+mn-cs"/>
            </a:rPr>
            <a:t>I like jobs that combine technical skills with customer relations.
The diversity of the tasks is interesting.
You have to think, it's a stimulating job.</a:t>
          </a:r>
          <a:endParaRPr lang="fr-FR" i="1" dirty="0">
            <a:solidFill>
              <a:srgbClr val="669900"/>
            </a:solidFill>
            <a:latin typeface="Verdana"/>
            <a:ea typeface="+mn-ea"/>
            <a:cs typeface="+mn-cs"/>
          </a:endParaRPr>
        </a:p>
      </dgm:t>
    </dgm:pt>
    <dgm:pt modelId="{3A6EB60B-C726-46EE-AE1B-53AB60B5EB88}" type="parTrans" cxnId="{E373DCE8-2CC6-4584-A463-339C74D88160}">
      <dgm:prSet/>
      <dgm:spPr/>
      <dgm:t>
        <a:bodyPr/>
        <a:lstStyle/>
        <a:p>
          <a:endParaRPr lang="fr-FR"/>
        </a:p>
      </dgm:t>
    </dgm:pt>
    <dgm:pt modelId="{89532B76-41BD-464B-9390-F698568FE005}" type="sibTrans" cxnId="{E373DCE8-2CC6-4584-A463-339C74D88160}">
      <dgm:prSet/>
      <dgm:spPr/>
      <dgm:t>
        <a:bodyPr/>
        <a:lstStyle/>
        <a:p>
          <a:endParaRPr lang="fr-FR"/>
        </a:p>
      </dgm:t>
    </dgm:pt>
    <dgm:pt modelId="{3619C732-3693-47C1-B92E-906F622DAD1E}" type="pres">
      <dgm:prSet presAssocID="{653503BF-EA8A-49AA-9869-7196112E20FD}" presName="linear" presStyleCnt="0">
        <dgm:presLayoutVars>
          <dgm:dir/>
          <dgm:resizeHandles val="exact"/>
        </dgm:presLayoutVars>
      </dgm:prSet>
      <dgm:spPr/>
    </dgm:pt>
    <dgm:pt modelId="{4E8D3FB4-0326-4BF6-8B99-E7A0E69C1DA0}" type="pres">
      <dgm:prSet presAssocID="{A8F5F550-EC93-4E86-9507-1972D4A4EF30}" presName="comp" presStyleCnt="0"/>
      <dgm:spPr/>
    </dgm:pt>
    <dgm:pt modelId="{0A9479F9-E955-4FB3-A21D-B9E7F56472E4}" type="pres">
      <dgm:prSet presAssocID="{A8F5F550-EC93-4E86-9507-1972D4A4EF30}" presName="box" presStyleLbl="node1" presStyleIdx="0" presStyleCnt="4"/>
      <dgm:spPr>
        <a:prstGeom prst="roundRect">
          <a:avLst>
            <a:gd name="adj" fmla="val 10000"/>
          </a:avLst>
        </a:prstGeom>
      </dgm:spPr>
    </dgm:pt>
    <dgm:pt modelId="{07A190D0-76C2-410E-AA70-9F13E0076C94}" type="pres">
      <dgm:prSet presAssocID="{A8F5F550-EC93-4E86-9507-1972D4A4EF30}" presName="img" presStyleLbl="fgImgPlace1" presStyleIdx="0" presStyleCnt="4"/>
      <dgm:spPr>
        <a:xfrm>
          <a:off x="79598" y="79598"/>
          <a:ext cx="1037794" cy="636789"/>
        </a:xfrm>
        <a:prstGeom prst="roundRect">
          <a:avLst>
            <a:gd name="adj" fmla="val 10000"/>
          </a:avLst>
        </a:prstGeom>
        <a:blipFill rotWithShape="1">
          <a:blip xmlns:r="http://schemas.openxmlformats.org/officeDocument/2006/relationships" r:embed="rId1"/>
          <a:stretch>
            <a:fillRect/>
          </a:stretch>
        </a:blipFill>
        <a:ln w="12700" cap="flat" cmpd="sng" algn="ctr">
          <a:solidFill>
            <a:srgbClr val="FFFFFF">
              <a:hueOff val="0"/>
              <a:satOff val="0"/>
              <a:lumOff val="0"/>
              <a:alphaOff val="0"/>
            </a:srgbClr>
          </a:solidFill>
          <a:prstDash val="solid"/>
          <a:miter lim="800000"/>
        </a:ln>
        <a:effectLst/>
      </dgm:spPr>
    </dgm:pt>
    <dgm:pt modelId="{28B0C541-BEF6-4FE3-8589-163E586378EA}" type="pres">
      <dgm:prSet presAssocID="{A8F5F550-EC93-4E86-9507-1972D4A4EF30}" presName="text" presStyleLbl="node1" presStyleIdx="0" presStyleCnt="4">
        <dgm:presLayoutVars>
          <dgm:bulletEnabled val="1"/>
        </dgm:presLayoutVars>
      </dgm:prSet>
      <dgm:spPr/>
    </dgm:pt>
    <dgm:pt modelId="{58881DBC-184B-4EBE-B2BD-D65D282AF1A5}" type="pres">
      <dgm:prSet presAssocID="{34750E24-D9AD-4D53-9110-C33EE158092E}" presName="spacer" presStyleCnt="0"/>
      <dgm:spPr/>
    </dgm:pt>
    <dgm:pt modelId="{D5ED90AC-C901-4845-8674-BE6F31E6F748}" type="pres">
      <dgm:prSet presAssocID="{A8CFDFE2-546E-49F7-8B4F-8B03C5C0BEDC}" presName="comp" presStyleCnt="0"/>
      <dgm:spPr/>
    </dgm:pt>
    <dgm:pt modelId="{C146D24E-7269-403A-818D-BBE4A5FEE065}" type="pres">
      <dgm:prSet presAssocID="{A8CFDFE2-546E-49F7-8B4F-8B03C5C0BEDC}" presName="box" presStyleLbl="node1" presStyleIdx="1" presStyleCnt="4" custScaleY="125818"/>
      <dgm:spPr>
        <a:prstGeom prst="roundRect">
          <a:avLst>
            <a:gd name="adj" fmla="val 10000"/>
          </a:avLst>
        </a:prstGeom>
      </dgm:spPr>
    </dgm:pt>
    <dgm:pt modelId="{13568EFA-3D08-44EF-A667-A6DFB46F7B86}" type="pres">
      <dgm:prSet presAssocID="{A8CFDFE2-546E-49F7-8B4F-8B03C5C0BEDC}" presName="img" presStyleLbl="fgImgPlace1" presStyleIdx="1" presStyleCnt="4"/>
      <dgm:spPr>
        <a:xfrm>
          <a:off x="79598" y="955184"/>
          <a:ext cx="1037794" cy="636789"/>
        </a:xfrm>
        <a:prstGeom prst="roundRect">
          <a:avLst>
            <a:gd name="adj" fmla="val 10000"/>
          </a:avLst>
        </a:prstGeom>
        <a:blipFill rotWithShape="1">
          <a:blip xmlns:r="http://schemas.openxmlformats.org/officeDocument/2006/relationships" r:embed="rId2"/>
          <a:stretch>
            <a:fillRect/>
          </a:stretch>
        </a:blipFill>
        <a:ln w="12700" cap="flat" cmpd="sng" algn="ctr">
          <a:solidFill>
            <a:srgbClr val="FFFFFF">
              <a:hueOff val="0"/>
              <a:satOff val="0"/>
              <a:lumOff val="0"/>
              <a:alphaOff val="0"/>
            </a:srgbClr>
          </a:solidFill>
          <a:prstDash val="solid"/>
          <a:miter lim="800000"/>
        </a:ln>
        <a:effectLst/>
      </dgm:spPr>
    </dgm:pt>
    <dgm:pt modelId="{1166E8DD-37A1-4FB2-B2E7-B046672F4BFD}" type="pres">
      <dgm:prSet presAssocID="{A8CFDFE2-546E-49F7-8B4F-8B03C5C0BEDC}" presName="text" presStyleLbl="node1" presStyleIdx="1" presStyleCnt="4">
        <dgm:presLayoutVars>
          <dgm:bulletEnabled val="1"/>
        </dgm:presLayoutVars>
      </dgm:prSet>
      <dgm:spPr/>
    </dgm:pt>
    <dgm:pt modelId="{D35B94CC-E933-46AB-838A-D335F78A33EB}" type="pres">
      <dgm:prSet presAssocID="{2066F690-9FB2-4092-BB87-D22240EC23DA}" presName="spacer" presStyleCnt="0"/>
      <dgm:spPr/>
    </dgm:pt>
    <dgm:pt modelId="{127828AA-22F4-48F6-A3FE-D4894885C481}" type="pres">
      <dgm:prSet presAssocID="{335C1055-E397-443B-94E0-3349D26599B7}" presName="comp" presStyleCnt="0"/>
      <dgm:spPr/>
    </dgm:pt>
    <dgm:pt modelId="{802502E1-F782-4AB5-9204-924890284823}" type="pres">
      <dgm:prSet presAssocID="{335C1055-E397-443B-94E0-3349D26599B7}" presName="box" presStyleLbl="node1" presStyleIdx="2" presStyleCnt="4" custScaleY="154000"/>
      <dgm:spPr/>
    </dgm:pt>
    <dgm:pt modelId="{A265C49B-D0CA-426D-9064-11020F69410A}" type="pres">
      <dgm:prSet presAssocID="{335C1055-E397-443B-94E0-3349D26599B7}" presName="img" presStyleLbl="fgImgPlace1" presStyleIdx="2" presStyleCnt="4"/>
      <dgm:spPr>
        <a:xfrm>
          <a:off x="79598" y="1830770"/>
          <a:ext cx="1037794" cy="636789"/>
        </a:xfrm>
        <a:prstGeom prst="roundRect">
          <a:avLst>
            <a:gd name="adj" fmla="val 10000"/>
          </a:avLst>
        </a:prstGeom>
        <a:blipFill rotWithShape="1">
          <a:blip xmlns:r="http://schemas.openxmlformats.org/officeDocument/2006/relationships" r:embed="rId3"/>
          <a:stretch>
            <a:fillRect/>
          </a:stretch>
        </a:blipFill>
        <a:ln w="12700" cap="flat" cmpd="sng" algn="ctr">
          <a:solidFill>
            <a:srgbClr val="FFFFFF">
              <a:hueOff val="0"/>
              <a:satOff val="0"/>
              <a:lumOff val="0"/>
              <a:alphaOff val="0"/>
            </a:srgbClr>
          </a:solidFill>
          <a:prstDash val="solid"/>
          <a:miter lim="800000"/>
        </a:ln>
        <a:effectLst/>
      </dgm:spPr>
    </dgm:pt>
    <dgm:pt modelId="{C0B82A0F-C707-4316-A153-4EE2D3D499D9}" type="pres">
      <dgm:prSet presAssocID="{335C1055-E397-443B-94E0-3349D26599B7}" presName="text" presStyleLbl="node1" presStyleIdx="2" presStyleCnt="4">
        <dgm:presLayoutVars>
          <dgm:bulletEnabled val="1"/>
        </dgm:presLayoutVars>
      </dgm:prSet>
      <dgm:spPr/>
    </dgm:pt>
    <dgm:pt modelId="{8680AE70-721F-4EE7-AB88-A682F9BB883C}" type="pres">
      <dgm:prSet presAssocID="{42FB8640-01FC-4F42-AFC0-5391539BA517}" presName="spacer" presStyleCnt="0"/>
      <dgm:spPr/>
    </dgm:pt>
    <dgm:pt modelId="{ABF5CC65-BAC3-47EC-81A3-A6454398F64E}" type="pres">
      <dgm:prSet presAssocID="{EEAA1D3F-6996-4DB1-8D58-AC2DCA687921}" presName="comp" presStyleCnt="0"/>
      <dgm:spPr/>
    </dgm:pt>
    <dgm:pt modelId="{9B0D7233-2B1B-4151-A947-DF246B6BFD81}" type="pres">
      <dgm:prSet presAssocID="{EEAA1D3F-6996-4DB1-8D58-AC2DCA687921}" presName="box" presStyleLbl="node1" presStyleIdx="3" presStyleCnt="4" custLinFactNeighborX="1694" custLinFactNeighborY="1714"/>
      <dgm:spPr/>
    </dgm:pt>
    <dgm:pt modelId="{2FBB5EA8-EAF9-48B3-BE26-EBC0112C3C41}" type="pres">
      <dgm:prSet presAssocID="{EEAA1D3F-6996-4DB1-8D58-AC2DCA687921}" presName="img" presStyleLbl="fgImgPlace1" presStyleIdx="3" presStyleCnt="4"/>
      <dgm:spPr>
        <a:xfrm>
          <a:off x="79598" y="2706355"/>
          <a:ext cx="1037794" cy="636789"/>
        </a:xfrm>
        <a:prstGeom prst="roundRect">
          <a:avLst>
            <a:gd name="adj" fmla="val 10000"/>
          </a:avLst>
        </a:prstGeom>
        <a:blipFill rotWithShape="1">
          <a:blip xmlns:r="http://schemas.openxmlformats.org/officeDocument/2006/relationships" r:embed="rId4"/>
          <a:stretch>
            <a:fillRect/>
          </a:stretch>
        </a:blipFill>
        <a:ln w="12700" cap="flat" cmpd="sng" algn="ctr">
          <a:solidFill>
            <a:srgbClr val="FFFFFF">
              <a:hueOff val="0"/>
              <a:satOff val="0"/>
              <a:lumOff val="0"/>
              <a:alphaOff val="0"/>
            </a:srgbClr>
          </a:solidFill>
          <a:prstDash val="solid"/>
          <a:miter lim="800000"/>
        </a:ln>
        <a:effectLst/>
      </dgm:spPr>
    </dgm:pt>
    <dgm:pt modelId="{F0A73AA1-5787-44FE-9CAF-BA465FF824C9}" type="pres">
      <dgm:prSet presAssocID="{EEAA1D3F-6996-4DB1-8D58-AC2DCA687921}" presName="text" presStyleLbl="node1" presStyleIdx="3" presStyleCnt="4">
        <dgm:presLayoutVars>
          <dgm:bulletEnabled val="1"/>
        </dgm:presLayoutVars>
      </dgm:prSet>
      <dgm:spPr/>
    </dgm:pt>
  </dgm:ptLst>
  <dgm:cxnLst>
    <dgm:cxn modelId="{72B57A15-8F37-4142-8EFA-7F7294D1722E}" type="presOf" srcId="{A8F5F550-EC93-4E86-9507-1972D4A4EF30}" destId="{0A9479F9-E955-4FB3-A21D-B9E7F56472E4}" srcOrd="0" destOrd="0" presId="urn:microsoft.com/office/officeart/2005/8/layout/vList4"/>
    <dgm:cxn modelId="{01EA741A-74A9-4E48-B3AC-494CB3B3798B}" type="presOf" srcId="{EEAA1D3F-6996-4DB1-8D58-AC2DCA687921}" destId="{9B0D7233-2B1B-4151-A947-DF246B6BFD81}" srcOrd="0" destOrd="0" presId="urn:microsoft.com/office/officeart/2005/8/layout/vList4"/>
    <dgm:cxn modelId="{5D04085F-8859-457E-9A89-1B7AA853452E}" type="presOf" srcId="{335C1055-E397-443B-94E0-3349D26599B7}" destId="{C0B82A0F-C707-4316-A153-4EE2D3D499D9}" srcOrd="1" destOrd="0" presId="urn:microsoft.com/office/officeart/2005/8/layout/vList4"/>
    <dgm:cxn modelId="{89B4B361-9257-4D6A-A5D5-3B1E3FBE13B6}" type="presOf" srcId="{A8CFDFE2-546E-49F7-8B4F-8B03C5C0BEDC}" destId="{1166E8DD-37A1-4FB2-B2E7-B046672F4BFD}" srcOrd="1" destOrd="0" presId="urn:microsoft.com/office/officeart/2005/8/layout/vList4"/>
    <dgm:cxn modelId="{60E2BE63-88B2-4948-8C0D-D0274CDBA66B}" type="presOf" srcId="{335C1055-E397-443B-94E0-3349D26599B7}" destId="{802502E1-F782-4AB5-9204-924890284823}" srcOrd="0" destOrd="0" presId="urn:microsoft.com/office/officeart/2005/8/layout/vList4"/>
    <dgm:cxn modelId="{82CFB34A-52E3-4E73-A3B9-3B6C02D87DAD}" type="presOf" srcId="{653503BF-EA8A-49AA-9869-7196112E20FD}" destId="{3619C732-3693-47C1-B92E-906F622DAD1E}" srcOrd="0" destOrd="0" presId="urn:microsoft.com/office/officeart/2005/8/layout/vList4"/>
    <dgm:cxn modelId="{AD7C686D-A67F-421E-A25D-DEC44A49D904}" srcId="{653503BF-EA8A-49AA-9869-7196112E20FD}" destId="{A8CFDFE2-546E-49F7-8B4F-8B03C5C0BEDC}" srcOrd="1" destOrd="0" parTransId="{4F4A5466-F833-4099-A2C1-C1CBBAB95445}" sibTransId="{2066F690-9FB2-4092-BB87-D22240EC23DA}"/>
    <dgm:cxn modelId="{40764376-E5E1-4974-990B-23DF63DB22D8}" type="presOf" srcId="{A8F5F550-EC93-4E86-9507-1972D4A4EF30}" destId="{28B0C541-BEF6-4FE3-8589-163E586378EA}" srcOrd="1" destOrd="0" presId="urn:microsoft.com/office/officeart/2005/8/layout/vList4"/>
    <dgm:cxn modelId="{69907983-FDD5-429B-B4C9-4ECB046C183D}" srcId="{653503BF-EA8A-49AA-9869-7196112E20FD}" destId="{A8F5F550-EC93-4E86-9507-1972D4A4EF30}" srcOrd="0" destOrd="0" parTransId="{A19A1C7F-CBA7-42A0-8F54-20DE1F64A473}" sibTransId="{34750E24-D9AD-4D53-9110-C33EE158092E}"/>
    <dgm:cxn modelId="{D3812B85-74DA-430D-BB9C-CC3FB4A6A062}" type="presOf" srcId="{A8CFDFE2-546E-49F7-8B4F-8B03C5C0BEDC}" destId="{C146D24E-7269-403A-818D-BBE4A5FEE065}" srcOrd="0" destOrd="0" presId="urn:microsoft.com/office/officeart/2005/8/layout/vList4"/>
    <dgm:cxn modelId="{447A989E-060B-470A-AB17-8698311442C7}" srcId="{653503BF-EA8A-49AA-9869-7196112E20FD}" destId="{335C1055-E397-443B-94E0-3349D26599B7}" srcOrd="2" destOrd="0" parTransId="{EB59E6E5-3808-4BFC-9BF1-B1199B3533BD}" sibTransId="{42FB8640-01FC-4F42-AFC0-5391539BA517}"/>
    <dgm:cxn modelId="{E373DCE8-2CC6-4584-A463-339C74D88160}" srcId="{653503BF-EA8A-49AA-9869-7196112E20FD}" destId="{EEAA1D3F-6996-4DB1-8D58-AC2DCA687921}" srcOrd="3" destOrd="0" parTransId="{3A6EB60B-C726-46EE-AE1B-53AB60B5EB88}" sibTransId="{89532B76-41BD-464B-9390-F698568FE005}"/>
    <dgm:cxn modelId="{9C7D27EF-4596-4118-8007-5A6A409C81F2}" type="presOf" srcId="{EEAA1D3F-6996-4DB1-8D58-AC2DCA687921}" destId="{F0A73AA1-5787-44FE-9CAF-BA465FF824C9}" srcOrd="1" destOrd="0" presId="urn:microsoft.com/office/officeart/2005/8/layout/vList4"/>
    <dgm:cxn modelId="{B336F740-93C8-4F19-AEB2-691CB96424AB}" type="presParOf" srcId="{3619C732-3693-47C1-B92E-906F622DAD1E}" destId="{4E8D3FB4-0326-4BF6-8B99-E7A0E69C1DA0}" srcOrd="0" destOrd="0" presId="urn:microsoft.com/office/officeart/2005/8/layout/vList4"/>
    <dgm:cxn modelId="{7AFF2747-64A9-43EB-8F77-07665047EDE6}" type="presParOf" srcId="{4E8D3FB4-0326-4BF6-8B99-E7A0E69C1DA0}" destId="{0A9479F9-E955-4FB3-A21D-B9E7F56472E4}" srcOrd="0" destOrd="0" presId="urn:microsoft.com/office/officeart/2005/8/layout/vList4"/>
    <dgm:cxn modelId="{0BEB5D93-1889-46A0-859B-19D41CD31F67}" type="presParOf" srcId="{4E8D3FB4-0326-4BF6-8B99-E7A0E69C1DA0}" destId="{07A190D0-76C2-410E-AA70-9F13E0076C94}" srcOrd="1" destOrd="0" presId="urn:microsoft.com/office/officeart/2005/8/layout/vList4"/>
    <dgm:cxn modelId="{AE851795-DCB2-4D37-8F46-E695F1C6CC9A}" type="presParOf" srcId="{4E8D3FB4-0326-4BF6-8B99-E7A0E69C1DA0}" destId="{28B0C541-BEF6-4FE3-8589-163E586378EA}" srcOrd="2" destOrd="0" presId="urn:microsoft.com/office/officeart/2005/8/layout/vList4"/>
    <dgm:cxn modelId="{38AF9BCF-7CE5-4986-90AF-0C193572FA96}" type="presParOf" srcId="{3619C732-3693-47C1-B92E-906F622DAD1E}" destId="{58881DBC-184B-4EBE-B2BD-D65D282AF1A5}" srcOrd="1" destOrd="0" presId="urn:microsoft.com/office/officeart/2005/8/layout/vList4"/>
    <dgm:cxn modelId="{FD041B58-1EF1-4CEA-8FF0-A6AAA19082A1}" type="presParOf" srcId="{3619C732-3693-47C1-B92E-906F622DAD1E}" destId="{D5ED90AC-C901-4845-8674-BE6F31E6F748}" srcOrd="2" destOrd="0" presId="urn:microsoft.com/office/officeart/2005/8/layout/vList4"/>
    <dgm:cxn modelId="{29C14502-AF1F-4D7C-9B84-2BA3EBF277B9}" type="presParOf" srcId="{D5ED90AC-C901-4845-8674-BE6F31E6F748}" destId="{C146D24E-7269-403A-818D-BBE4A5FEE065}" srcOrd="0" destOrd="0" presId="urn:microsoft.com/office/officeart/2005/8/layout/vList4"/>
    <dgm:cxn modelId="{A4F68EC4-D047-41C3-ACFF-3087F9972181}" type="presParOf" srcId="{D5ED90AC-C901-4845-8674-BE6F31E6F748}" destId="{13568EFA-3D08-44EF-A667-A6DFB46F7B86}" srcOrd="1" destOrd="0" presId="urn:microsoft.com/office/officeart/2005/8/layout/vList4"/>
    <dgm:cxn modelId="{F1E1D2BD-2D54-4F17-90F3-1E1EA04623C2}" type="presParOf" srcId="{D5ED90AC-C901-4845-8674-BE6F31E6F748}" destId="{1166E8DD-37A1-4FB2-B2E7-B046672F4BFD}" srcOrd="2" destOrd="0" presId="urn:microsoft.com/office/officeart/2005/8/layout/vList4"/>
    <dgm:cxn modelId="{8E157496-0795-4955-9E46-E859DBE7C2EC}" type="presParOf" srcId="{3619C732-3693-47C1-B92E-906F622DAD1E}" destId="{D35B94CC-E933-46AB-838A-D335F78A33EB}" srcOrd="3" destOrd="0" presId="urn:microsoft.com/office/officeart/2005/8/layout/vList4"/>
    <dgm:cxn modelId="{58DD66CC-7EA4-494D-A4AD-98CDFBD4F94F}" type="presParOf" srcId="{3619C732-3693-47C1-B92E-906F622DAD1E}" destId="{127828AA-22F4-48F6-A3FE-D4894885C481}" srcOrd="4" destOrd="0" presId="urn:microsoft.com/office/officeart/2005/8/layout/vList4"/>
    <dgm:cxn modelId="{78C84D94-A870-42EF-AEE9-DED3575C2433}" type="presParOf" srcId="{127828AA-22F4-48F6-A3FE-D4894885C481}" destId="{802502E1-F782-4AB5-9204-924890284823}" srcOrd="0" destOrd="0" presId="urn:microsoft.com/office/officeart/2005/8/layout/vList4"/>
    <dgm:cxn modelId="{E53FF39B-E5DF-4CBF-84BD-988F18C2159C}" type="presParOf" srcId="{127828AA-22F4-48F6-A3FE-D4894885C481}" destId="{A265C49B-D0CA-426D-9064-11020F69410A}" srcOrd="1" destOrd="0" presId="urn:microsoft.com/office/officeart/2005/8/layout/vList4"/>
    <dgm:cxn modelId="{5620C64D-85D0-4FC8-A5C8-CDAEB916CD49}" type="presParOf" srcId="{127828AA-22F4-48F6-A3FE-D4894885C481}" destId="{C0B82A0F-C707-4316-A153-4EE2D3D499D9}" srcOrd="2" destOrd="0" presId="urn:microsoft.com/office/officeart/2005/8/layout/vList4"/>
    <dgm:cxn modelId="{F84B8301-7D1D-4244-B2D9-D6FF7C2ECD35}" type="presParOf" srcId="{3619C732-3693-47C1-B92E-906F622DAD1E}" destId="{8680AE70-721F-4EE7-AB88-A682F9BB883C}" srcOrd="5" destOrd="0" presId="urn:microsoft.com/office/officeart/2005/8/layout/vList4"/>
    <dgm:cxn modelId="{46CDFA4D-D7FF-4826-AB0A-C19F55CEC10C}" type="presParOf" srcId="{3619C732-3693-47C1-B92E-906F622DAD1E}" destId="{ABF5CC65-BAC3-47EC-81A3-A6454398F64E}" srcOrd="6" destOrd="0" presId="urn:microsoft.com/office/officeart/2005/8/layout/vList4"/>
    <dgm:cxn modelId="{CDBD862A-5C49-4126-A9E4-12A124FB9694}" type="presParOf" srcId="{ABF5CC65-BAC3-47EC-81A3-A6454398F64E}" destId="{9B0D7233-2B1B-4151-A947-DF246B6BFD81}" srcOrd="0" destOrd="0" presId="urn:microsoft.com/office/officeart/2005/8/layout/vList4"/>
    <dgm:cxn modelId="{F090DA67-F680-40CD-B619-62BB2D6E2D1C}" type="presParOf" srcId="{ABF5CC65-BAC3-47EC-81A3-A6454398F64E}" destId="{2FBB5EA8-EAF9-48B3-BE26-EBC0112C3C41}" srcOrd="1" destOrd="0" presId="urn:microsoft.com/office/officeart/2005/8/layout/vList4"/>
    <dgm:cxn modelId="{FF16D5C7-8C15-4AE0-832A-A2FF58AA7C28}" type="presParOf" srcId="{ABF5CC65-BAC3-47EC-81A3-A6454398F64E}" destId="{F0A73AA1-5787-44FE-9CAF-BA465FF824C9}" srcOrd="2" destOrd="0" presId="urn:microsoft.com/office/officeart/2005/8/layout/vList4"/>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C6E24D3-671F-492A-A0DC-DC1621370A5F}" type="doc">
      <dgm:prSet loTypeId="urn:microsoft.com/office/officeart/2005/8/layout/chevron1" loCatId="process" qsTypeId="urn:microsoft.com/office/officeart/2005/8/quickstyle/simple1" qsCatId="simple" csTypeId="urn:microsoft.com/office/officeart/2005/8/colors/accent1_2" csCatId="accent1" phldr="1"/>
      <dgm:spPr/>
    </dgm:pt>
    <dgm:pt modelId="{2AEA1CB1-560C-4D15-8683-AD460F2C068A}">
      <dgm:prSet phldrT="[Texte]"/>
      <dgm:spPr/>
      <dgm:t>
        <a:bodyPr/>
        <a:lstStyle/>
        <a:p>
          <a:r>
            <a:rPr lang="fr-FR" dirty="0"/>
            <a:t>I update </a:t>
          </a:r>
          <a:r>
            <a:rPr lang="fr-FR" dirty="0" err="1"/>
            <a:t>my</a:t>
          </a:r>
          <a:r>
            <a:rPr lang="fr-FR" dirty="0"/>
            <a:t> </a:t>
          </a:r>
          <a:r>
            <a:rPr lang="fr-FR" dirty="0" err="1"/>
            <a:t>resume</a:t>
          </a:r>
          <a:r>
            <a:rPr lang="fr-FR" dirty="0"/>
            <a:t> at Medialys</a:t>
          </a:r>
        </a:p>
      </dgm:t>
    </dgm:pt>
    <dgm:pt modelId="{DA2BA9E0-94F3-4804-9F45-B31EB730338C}" type="parTrans" cxnId="{E2C2FCDB-5312-48BF-91AA-4E75AD72EA61}">
      <dgm:prSet/>
      <dgm:spPr/>
      <dgm:t>
        <a:bodyPr/>
        <a:lstStyle/>
        <a:p>
          <a:endParaRPr lang="fr-FR"/>
        </a:p>
      </dgm:t>
    </dgm:pt>
    <dgm:pt modelId="{2286ADFD-4890-47E3-BE5B-78032D24C00C}" type="sibTrans" cxnId="{E2C2FCDB-5312-48BF-91AA-4E75AD72EA61}">
      <dgm:prSet/>
      <dgm:spPr/>
      <dgm:t>
        <a:bodyPr/>
        <a:lstStyle/>
        <a:p>
          <a:endParaRPr lang="fr-FR"/>
        </a:p>
      </dgm:t>
    </dgm:pt>
    <dgm:pt modelId="{99A80843-03C6-4EEB-8864-3313C331F202}">
      <dgm:prSet phldrT="[Texte]"/>
      <dgm:spPr/>
      <dgm:t>
        <a:bodyPr/>
        <a:lstStyle/>
        <a:p>
          <a:r>
            <a:rPr lang="fr-FR" dirty="0"/>
            <a:t>Medialys </a:t>
          </a:r>
          <a:r>
            <a:rPr lang="fr-FR" dirty="0" err="1"/>
            <a:t>sends</a:t>
          </a:r>
          <a:r>
            <a:rPr lang="fr-FR" dirty="0"/>
            <a:t> </a:t>
          </a:r>
          <a:r>
            <a:rPr lang="fr-FR" dirty="0" err="1"/>
            <a:t>my</a:t>
          </a:r>
          <a:r>
            <a:rPr lang="fr-FR" dirty="0"/>
            <a:t> application </a:t>
          </a:r>
        </a:p>
      </dgm:t>
    </dgm:pt>
    <dgm:pt modelId="{AAB6B89E-ADDC-4FEE-B3E2-11D44506D09A}" type="parTrans" cxnId="{6E57A24C-AE06-44C2-8111-D1241F7DBEF4}">
      <dgm:prSet/>
      <dgm:spPr/>
      <dgm:t>
        <a:bodyPr/>
        <a:lstStyle/>
        <a:p>
          <a:endParaRPr lang="fr-FR"/>
        </a:p>
      </dgm:t>
    </dgm:pt>
    <dgm:pt modelId="{61688054-A63D-4453-9946-64CAFDB73435}" type="sibTrans" cxnId="{6E57A24C-AE06-44C2-8111-D1241F7DBEF4}">
      <dgm:prSet/>
      <dgm:spPr/>
      <dgm:t>
        <a:bodyPr/>
        <a:lstStyle/>
        <a:p>
          <a:endParaRPr lang="fr-FR"/>
        </a:p>
      </dgm:t>
    </dgm:pt>
    <dgm:pt modelId="{06D74C25-9D8A-4FF9-B01A-006130399FB9}">
      <dgm:prSet phldrT="[Texte]"/>
      <dgm:spPr/>
      <dgm:t>
        <a:bodyPr/>
        <a:lstStyle/>
        <a:p>
          <a:r>
            <a:rPr lang="fr-FR" dirty="0"/>
            <a:t>The </a:t>
          </a:r>
          <a:r>
            <a:rPr lang="fr-FR" dirty="0" err="1"/>
            <a:t>company</a:t>
          </a:r>
          <a:r>
            <a:rPr lang="fr-FR" dirty="0"/>
            <a:t> </a:t>
          </a:r>
          <a:r>
            <a:rPr lang="fr-FR" dirty="0" err="1"/>
            <a:t>gives</a:t>
          </a:r>
          <a:r>
            <a:rPr lang="fr-FR" dirty="0"/>
            <a:t> </a:t>
          </a:r>
          <a:r>
            <a:rPr lang="fr-FR" dirty="0" err="1"/>
            <a:t>its</a:t>
          </a:r>
          <a:r>
            <a:rPr lang="fr-FR" dirty="0"/>
            <a:t> </a:t>
          </a:r>
          <a:r>
            <a:rPr lang="fr-FR" dirty="0" err="1"/>
            <a:t>answer</a:t>
          </a:r>
          <a:r>
            <a:rPr lang="fr-FR" dirty="0"/>
            <a:t> as </a:t>
          </a:r>
          <a:r>
            <a:rPr lang="fr-FR" dirty="0" err="1"/>
            <a:t>well</a:t>
          </a:r>
          <a:r>
            <a:rPr lang="fr-FR" dirty="0"/>
            <a:t> as feedback on the application</a:t>
          </a:r>
        </a:p>
      </dgm:t>
    </dgm:pt>
    <dgm:pt modelId="{1233233D-A02B-4DF4-8A7C-9524E3249B4C}" type="parTrans" cxnId="{05E30619-C7AC-4B39-B30B-84CBE0A97520}">
      <dgm:prSet/>
      <dgm:spPr/>
      <dgm:t>
        <a:bodyPr/>
        <a:lstStyle/>
        <a:p>
          <a:endParaRPr lang="fr-FR"/>
        </a:p>
      </dgm:t>
    </dgm:pt>
    <dgm:pt modelId="{5C5A8429-2DD6-4934-B265-8037EEE580D5}" type="sibTrans" cxnId="{05E30619-C7AC-4B39-B30B-84CBE0A97520}">
      <dgm:prSet/>
      <dgm:spPr/>
      <dgm:t>
        <a:bodyPr/>
        <a:lstStyle/>
        <a:p>
          <a:endParaRPr lang="fr-FR"/>
        </a:p>
      </dgm:t>
    </dgm:pt>
    <dgm:pt modelId="{3E108A0A-474D-430B-814D-8A671CE8FED5}">
      <dgm:prSet/>
      <dgm:spPr/>
      <dgm:t>
        <a:bodyPr/>
        <a:lstStyle/>
        <a:p>
          <a:r>
            <a:rPr lang="fr-FR" dirty="0"/>
            <a:t>I </a:t>
          </a:r>
          <a:r>
            <a:rPr lang="fr-FR" dirty="0" err="1"/>
            <a:t>prepare</a:t>
          </a:r>
          <a:r>
            <a:rPr lang="fr-FR" dirty="0"/>
            <a:t> </a:t>
          </a:r>
          <a:r>
            <a:rPr lang="fr-FR" dirty="0" err="1"/>
            <a:t>my</a:t>
          </a:r>
          <a:r>
            <a:rPr lang="fr-FR" dirty="0"/>
            <a:t> </a:t>
          </a:r>
          <a:r>
            <a:rPr lang="fr-FR" dirty="0" err="1"/>
            <a:t>selection</a:t>
          </a:r>
          <a:r>
            <a:rPr lang="fr-FR" dirty="0"/>
            <a:t> interview </a:t>
          </a:r>
          <a:r>
            <a:rPr lang="fr-FR" dirty="0" err="1"/>
            <a:t>with</a:t>
          </a:r>
          <a:r>
            <a:rPr lang="fr-FR" dirty="0"/>
            <a:t> Medialys</a:t>
          </a:r>
        </a:p>
      </dgm:t>
    </dgm:pt>
    <dgm:pt modelId="{EBA6B623-F8EC-4BA7-8717-3E078ED6AE79}" type="parTrans" cxnId="{95B88585-7FF8-4402-B3F9-8F72CEC2ABF5}">
      <dgm:prSet/>
      <dgm:spPr/>
      <dgm:t>
        <a:bodyPr/>
        <a:lstStyle/>
        <a:p>
          <a:endParaRPr lang="fr-FR"/>
        </a:p>
      </dgm:t>
    </dgm:pt>
    <dgm:pt modelId="{8C32AD65-33A2-4877-94FD-A37FEC9DF57B}" type="sibTrans" cxnId="{95B88585-7FF8-4402-B3F9-8F72CEC2ABF5}">
      <dgm:prSet/>
      <dgm:spPr/>
      <dgm:t>
        <a:bodyPr/>
        <a:lstStyle/>
        <a:p>
          <a:endParaRPr lang="fr-FR"/>
        </a:p>
      </dgm:t>
    </dgm:pt>
    <dgm:pt modelId="{52D33984-46FE-4FC7-BC90-374193B68A6E}">
      <dgm:prSet/>
      <dgm:spPr/>
      <dgm:t>
        <a:bodyPr/>
        <a:lstStyle/>
        <a:p>
          <a:r>
            <a:rPr lang="fr-FR" dirty="0"/>
            <a:t>I </a:t>
          </a:r>
          <a:r>
            <a:rPr lang="fr-FR" dirty="0" err="1"/>
            <a:t>meet</a:t>
          </a:r>
          <a:r>
            <a:rPr lang="fr-FR" dirty="0"/>
            <a:t> </a:t>
          </a:r>
          <a:r>
            <a:rPr lang="fr-FR" dirty="0" err="1"/>
            <a:t>with</a:t>
          </a:r>
          <a:r>
            <a:rPr lang="fr-FR" dirty="0"/>
            <a:t> the </a:t>
          </a:r>
          <a:r>
            <a:rPr lang="fr-FR" dirty="0" err="1"/>
            <a:t>company</a:t>
          </a:r>
          <a:r>
            <a:rPr lang="fr-FR" dirty="0"/>
            <a:t> team</a:t>
          </a:r>
        </a:p>
      </dgm:t>
    </dgm:pt>
    <dgm:pt modelId="{7A006282-4081-4925-98D9-31440775E2C6}" type="parTrans" cxnId="{37B9D013-6C7B-4471-AF38-4A031678E064}">
      <dgm:prSet/>
      <dgm:spPr/>
      <dgm:t>
        <a:bodyPr/>
        <a:lstStyle/>
        <a:p>
          <a:endParaRPr lang="fr-FR"/>
        </a:p>
      </dgm:t>
    </dgm:pt>
    <dgm:pt modelId="{0AEFE8E2-580D-46EC-BC80-726F4553E9A6}" type="sibTrans" cxnId="{37B9D013-6C7B-4471-AF38-4A031678E064}">
      <dgm:prSet/>
      <dgm:spPr/>
      <dgm:t>
        <a:bodyPr/>
        <a:lstStyle/>
        <a:p>
          <a:endParaRPr lang="fr-FR"/>
        </a:p>
      </dgm:t>
    </dgm:pt>
    <dgm:pt modelId="{A4CA5550-5891-45AC-AB79-79EF1C6A7875}" type="pres">
      <dgm:prSet presAssocID="{5C6E24D3-671F-492A-A0DC-DC1621370A5F}" presName="Name0" presStyleCnt="0">
        <dgm:presLayoutVars>
          <dgm:dir/>
          <dgm:animLvl val="lvl"/>
          <dgm:resizeHandles val="exact"/>
        </dgm:presLayoutVars>
      </dgm:prSet>
      <dgm:spPr/>
    </dgm:pt>
    <dgm:pt modelId="{0320CCB7-F03E-49F2-ADED-5C1123FE2389}" type="pres">
      <dgm:prSet presAssocID="{2AEA1CB1-560C-4D15-8683-AD460F2C068A}" presName="parTxOnly" presStyleLbl="node1" presStyleIdx="0" presStyleCnt="5">
        <dgm:presLayoutVars>
          <dgm:chMax val="0"/>
          <dgm:chPref val="0"/>
          <dgm:bulletEnabled val="1"/>
        </dgm:presLayoutVars>
      </dgm:prSet>
      <dgm:spPr/>
    </dgm:pt>
    <dgm:pt modelId="{77D001AA-2E51-4188-BBFD-5DAC36DB6898}" type="pres">
      <dgm:prSet presAssocID="{2286ADFD-4890-47E3-BE5B-78032D24C00C}" presName="parTxOnlySpace" presStyleCnt="0"/>
      <dgm:spPr/>
    </dgm:pt>
    <dgm:pt modelId="{C5BA9B24-90A8-4389-8B6B-3C33346E1FAA}" type="pres">
      <dgm:prSet presAssocID="{99A80843-03C6-4EEB-8864-3313C331F202}" presName="parTxOnly" presStyleLbl="node1" presStyleIdx="1" presStyleCnt="5">
        <dgm:presLayoutVars>
          <dgm:chMax val="0"/>
          <dgm:chPref val="0"/>
          <dgm:bulletEnabled val="1"/>
        </dgm:presLayoutVars>
      </dgm:prSet>
      <dgm:spPr/>
    </dgm:pt>
    <dgm:pt modelId="{A3E11A31-EB82-4A0E-A34D-B72AFFAD3364}" type="pres">
      <dgm:prSet presAssocID="{61688054-A63D-4453-9946-64CAFDB73435}" presName="parTxOnlySpace" presStyleCnt="0"/>
      <dgm:spPr/>
    </dgm:pt>
    <dgm:pt modelId="{B5F4A10E-B4BB-4C23-9F52-8E4E68523E10}" type="pres">
      <dgm:prSet presAssocID="{3E108A0A-474D-430B-814D-8A671CE8FED5}" presName="parTxOnly" presStyleLbl="node1" presStyleIdx="2" presStyleCnt="5">
        <dgm:presLayoutVars>
          <dgm:chMax val="0"/>
          <dgm:chPref val="0"/>
          <dgm:bulletEnabled val="1"/>
        </dgm:presLayoutVars>
      </dgm:prSet>
      <dgm:spPr/>
    </dgm:pt>
    <dgm:pt modelId="{C344EAD3-CAE2-4499-BFE1-DE97E91F306E}" type="pres">
      <dgm:prSet presAssocID="{8C32AD65-33A2-4877-94FD-A37FEC9DF57B}" presName="parTxOnlySpace" presStyleCnt="0"/>
      <dgm:spPr/>
    </dgm:pt>
    <dgm:pt modelId="{62CB56C5-8B4A-45CF-9A2C-8F042A84EFC9}" type="pres">
      <dgm:prSet presAssocID="{52D33984-46FE-4FC7-BC90-374193B68A6E}" presName="parTxOnly" presStyleLbl="node1" presStyleIdx="3" presStyleCnt="5">
        <dgm:presLayoutVars>
          <dgm:chMax val="0"/>
          <dgm:chPref val="0"/>
          <dgm:bulletEnabled val="1"/>
        </dgm:presLayoutVars>
      </dgm:prSet>
      <dgm:spPr/>
    </dgm:pt>
    <dgm:pt modelId="{30E3408A-7DAF-4ED8-BBAD-0A9660E1035F}" type="pres">
      <dgm:prSet presAssocID="{0AEFE8E2-580D-46EC-BC80-726F4553E9A6}" presName="parTxOnlySpace" presStyleCnt="0"/>
      <dgm:spPr/>
    </dgm:pt>
    <dgm:pt modelId="{3277635B-7A38-4160-8B31-6159B62A9747}" type="pres">
      <dgm:prSet presAssocID="{06D74C25-9D8A-4FF9-B01A-006130399FB9}" presName="parTxOnly" presStyleLbl="node1" presStyleIdx="4" presStyleCnt="5">
        <dgm:presLayoutVars>
          <dgm:chMax val="0"/>
          <dgm:chPref val="0"/>
          <dgm:bulletEnabled val="1"/>
        </dgm:presLayoutVars>
      </dgm:prSet>
      <dgm:spPr/>
    </dgm:pt>
  </dgm:ptLst>
  <dgm:cxnLst>
    <dgm:cxn modelId="{37B9D013-6C7B-4471-AF38-4A031678E064}" srcId="{5C6E24D3-671F-492A-A0DC-DC1621370A5F}" destId="{52D33984-46FE-4FC7-BC90-374193B68A6E}" srcOrd="3" destOrd="0" parTransId="{7A006282-4081-4925-98D9-31440775E2C6}" sibTransId="{0AEFE8E2-580D-46EC-BC80-726F4553E9A6}"/>
    <dgm:cxn modelId="{05E30619-C7AC-4B39-B30B-84CBE0A97520}" srcId="{5C6E24D3-671F-492A-A0DC-DC1621370A5F}" destId="{06D74C25-9D8A-4FF9-B01A-006130399FB9}" srcOrd="4" destOrd="0" parTransId="{1233233D-A02B-4DF4-8A7C-9524E3249B4C}" sibTransId="{5C5A8429-2DD6-4934-B265-8037EEE580D5}"/>
    <dgm:cxn modelId="{71DBC43F-465A-4531-8030-0CB026028035}" type="presOf" srcId="{2AEA1CB1-560C-4D15-8683-AD460F2C068A}" destId="{0320CCB7-F03E-49F2-ADED-5C1123FE2389}" srcOrd="0" destOrd="0" presId="urn:microsoft.com/office/officeart/2005/8/layout/chevron1"/>
    <dgm:cxn modelId="{A8451C5C-768F-4509-B07F-14B4D67E0C96}" type="presOf" srcId="{5C6E24D3-671F-492A-A0DC-DC1621370A5F}" destId="{A4CA5550-5891-45AC-AB79-79EF1C6A7875}" srcOrd="0" destOrd="0" presId="urn:microsoft.com/office/officeart/2005/8/layout/chevron1"/>
    <dgm:cxn modelId="{16073D4C-7C4D-4B52-B3EF-4B18937E4BF9}" type="presOf" srcId="{3E108A0A-474D-430B-814D-8A671CE8FED5}" destId="{B5F4A10E-B4BB-4C23-9F52-8E4E68523E10}" srcOrd="0" destOrd="0" presId="urn:microsoft.com/office/officeart/2005/8/layout/chevron1"/>
    <dgm:cxn modelId="{6E57A24C-AE06-44C2-8111-D1241F7DBEF4}" srcId="{5C6E24D3-671F-492A-A0DC-DC1621370A5F}" destId="{99A80843-03C6-4EEB-8864-3313C331F202}" srcOrd="1" destOrd="0" parTransId="{AAB6B89E-ADDC-4FEE-B3E2-11D44506D09A}" sibTransId="{61688054-A63D-4453-9946-64CAFDB73435}"/>
    <dgm:cxn modelId="{F93D727B-A0E2-4ACB-A452-75C4EB199747}" type="presOf" srcId="{52D33984-46FE-4FC7-BC90-374193B68A6E}" destId="{62CB56C5-8B4A-45CF-9A2C-8F042A84EFC9}" srcOrd="0" destOrd="0" presId="urn:microsoft.com/office/officeart/2005/8/layout/chevron1"/>
    <dgm:cxn modelId="{95B88585-7FF8-4402-B3F9-8F72CEC2ABF5}" srcId="{5C6E24D3-671F-492A-A0DC-DC1621370A5F}" destId="{3E108A0A-474D-430B-814D-8A671CE8FED5}" srcOrd="2" destOrd="0" parTransId="{EBA6B623-F8EC-4BA7-8717-3E078ED6AE79}" sibTransId="{8C32AD65-33A2-4877-94FD-A37FEC9DF57B}"/>
    <dgm:cxn modelId="{6B221D90-25F7-413E-ABE7-4D8F8DCF1D30}" type="presOf" srcId="{06D74C25-9D8A-4FF9-B01A-006130399FB9}" destId="{3277635B-7A38-4160-8B31-6159B62A9747}" srcOrd="0" destOrd="0" presId="urn:microsoft.com/office/officeart/2005/8/layout/chevron1"/>
    <dgm:cxn modelId="{E2C2FCDB-5312-48BF-91AA-4E75AD72EA61}" srcId="{5C6E24D3-671F-492A-A0DC-DC1621370A5F}" destId="{2AEA1CB1-560C-4D15-8683-AD460F2C068A}" srcOrd="0" destOrd="0" parTransId="{DA2BA9E0-94F3-4804-9F45-B31EB730338C}" sibTransId="{2286ADFD-4890-47E3-BE5B-78032D24C00C}"/>
    <dgm:cxn modelId="{26CADFFF-BD43-4085-BC35-3A19C0017564}" type="presOf" srcId="{99A80843-03C6-4EEB-8864-3313C331F202}" destId="{C5BA9B24-90A8-4389-8B6B-3C33346E1FAA}" srcOrd="0" destOrd="0" presId="urn:microsoft.com/office/officeart/2005/8/layout/chevron1"/>
    <dgm:cxn modelId="{E567191F-6B38-447F-8257-03E5C0283B20}" type="presParOf" srcId="{A4CA5550-5891-45AC-AB79-79EF1C6A7875}" destId="{0320CCB7-F03E-49F2-ADED-5C1123FE2389}" srcOrd="0" destOrd="0" presId="urn:microsoft.com/office/officeart/2005/8/layout/chevron1"/>
    <dgm:cxn modelId="{FF0F512F-3CED-482C-8455-3FA20BDA8C56}" type="presParOf" srcId="{A4CA5550-5891-45AC-AB79-79EF1C6A7875}" destId="{77D001AA-2E51-4188-BBFD-5DAC36DB6898}" srcOrd="1" destOrd="0" presId="urn:microsoft.com/office/officeart/2005/8/layout/chevron1"/>
    <dgm:cxn modelId="{FDAE33DF-775C-4824-B4C8-A90DE328721A}" type="presParOf" srcId="{A4CA5550-5891-45AC-AB79-79EF1C6A7875}" destId="{C5BA9B24-90A8-4389-8B6B-3C33346E1FAA}" srcOrd="2" destOrd="0" presId="urn:microsoft.com/office/officeart/2005/8/layout/chevron1"/>
    <dgm:cxn modelId="{F62E911F-126E-4041-A0CF-6E2C88A02809}" type="presParOf" srcId="{A4CA5550-5891-45AC-AB79-79EF1C6A7875}" destId="{A3E11A31-EB82-4A0E-A34D-B72AFFAD3364}" srcOrd="3" destOrd="0" presId="urn:microsoft.com/office/officeart/2005/8/layout/chevron1"/>
    <dgm:cxn modelId="{0563DF7B-1F4C-4E4B-A7C7-13D711A1D268}" type="presParOf" srcId="{A4CA5550-5891-45AC-AB79-79EF1C6A7875}" destId="{B5F4A10E-B4BB-4C23-9F52-8E4E68523E10}" srcOrd="4" destOrd="0" presId="urn:microsoft.com/office/officeart/2005/8/layout/chevron1"/>
    <dgm:cxn modelId="{10BA13AD-9B30-4ABB-B075-27CB292AD15B}" type="presParOf" srcId="{A4CA5550-5891-45AC-AB79-79EF1C6A7875}" destId="{C344EAD3-CAE2-4499-BFE1-DE97E91F306E}" srcOrd="5" destOrd="0" presId="urn:microsoft.com/office/officeart/2005/8/layout/chevron1"/>
    <dgm:cxn modelId="{990AC615-70CD-40DA-B20E-8F788A6DFC0B}" type="presParOf" srcId="{A4CA5550-5891-45AC-AB79-79EF1C6A7875}" destId="{62CB56C5-8B4A-45CF-9A2C-8F042A84EFC9}" srcOrd="6" destOrd="0" presId="urn:microsoft.com/office/officeart/2005/8/layout/chevron1"/>
    <dgm:cxn modelId="{1D4A2776-C084-4C47-AAD4-09312BD8506E}" type="presParOf" srcId="{A4CA5550-5891-45AC-AB79-79EF1C6A7875}" destId="{30E3408A-7DAF-4ED8-BBAD-0A9660E1035F}" srcOrd="7" destOrd="0" presId="urn:microsoft.com/office/officeart/2005/8/layout/chevron1"/>
    <dgm:cxn modelId="{5A1E3491-F505-4413-A5DA-7BBA2460FDB5}" type="presParOf" srcId="{A4CA5550-5891-45AC-AB79-79EF1C6A7875}" destId="{3277635B-7A38-4160-8B31-6159B62A9747}" srcOrd="8"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79A313-FFD5-492E-87CE-AA3EACE5D08C}">
      <dsp:nvSpPr>
        <dsp:cNvPr id="0" name=""/>
        <dsp:cNvSpPr/>
      </dsp:nvSpPr>
      <dsp:spPr>
        <a:xfrm>
          <a:off x="1655106" y="1970867"/>
          <a:ext cx="1239663" cy="1239663"/>
        </a:xfrm>
        <a:prstGeom prst="ellipse">
          <a:avLst/>
        </a:prstGeom>
        <a:gradFill rotWithShape="0">
          <a:gsLst>
            <a:gs pos="0">
              <a:schemeClr val="accent2">
                <a:hueOff val="0"/>
                <a:satOff val="0"/>
                <a:lumOff val="0"/>
                <a:alphaOff val="0"/>
                <a:tint val="98000"/>
                <a:lumMod val="114000"/>
              </a:schemeClr>
            </a:gs>
            <a:gs pos="100000">
              <a:schemeClr val="accent2">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fr-FR" sz="900" kern="1200" dirty="0">
              <a:solidFill>
                <a:schemeClr val="accent6">
                  <a:lumMod val="75000"/>
                </a:schemeClr>
              </a:solidFill>
            </a:rPr>
            <a:t>COMPETENCE</a:t>
          </a:r>
        </a:p>
      </dsp:txBody>
      <dsp:txXfrm>
        <a:off x="1836650" y="2152411"/>
        <a:ext cx="876575" cy="876575"/>
      </dsp:txXfrm>
    </dsp:sp>
    <dsp:sp modelId="{B20592F3-095F-4F6D-9F93-F504F4B44EDF}">
      <dsp:nvSpPr>
        <dsp:cNvPr id="0" name=""/>
        <dsp:cNvSpPr/>
      </dsp:nvSpPr>
      <dsp:spPr>
        <a:xfrm rot="16200000">
          <a:off x="2143069" y="1518781"/>
          <a:ext cx="263736" cy="421485"/>
        </a:xfrm>
        <a:prstGeom prst="rightArrow">
          <a:avLst>
            <a:gd name="adj1" fmla="val 60000"/>
            <a:gd name="adj2" fmla="val 50000"/>
          </a:avLst>
        </a:prstGeom>
        <a:gradFill rotWithShape="0">
          <a:gsLst>
            <a:gs pos="0">
              <a:schemeClr val="accent3">
                <a:hueOff val="0"/>
                <a:satOff val="0"/>
                <a:lumOff val="0"/>
                <a:alphaOff val="0"/>
                <a:tint val="98000"/>
                <a:lumMod val="114000"/>
              </a:schemeClr>
            </a:gs>
            <a:gs pos="100000">
              <a:schemeClr val="accent3">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2182630" y="1642639"/>
        <a:ext cx="184615" cy="252891"/>
      </dsp:txXfrm>
    </dsp:sp>
    <dsp:sp modelId="{7F5F5F85-E5D5-479C-9605-15DAEA0E02FE}">
      <dsp:nvSpPr>
        <dsp:cNvPr id="0" name=""/>
        <dsp:cNvSpPr/>
      </dsp:nvSpPr>
      <dsp:spPr>
        <a:xfrm>
          <a:off x="1655106" y="233588"/>
          <a:ext cx="1239663" cy="1239663"/>
        </a:xfrm>
        <a:prstGeom prst="ellipse">
          <a:avLst/>
        </a:prstGeom>
        <a:gradFill rotWithShape="0">
          <a:gsLst>
            <a:gs pos="0">
              <a:schemeClr val="accent3">
                <a:hueOff val="0"/>
                <a:satOff val="0"/>
                <a:lumOff val="0"/>
                <a:alphaOff val="0"/>
                <a:tint val="98000"/>
                <a:lumMod val="114000"/>
              </a:schemeClr>
            </a:gs>
            <a:gs pos="100000">
              <a:schemeClr val="accent3">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fr-FR" sz="900" kern="1200" dirty="0">
              <a:solidFill>
                <a:schemeClr val="accent6">
                  <a:lumMod val="75000"/>
                </a:schemeClr>
              </a:solidFill>
            </a:rPr>
            <a:t>MOTIVATION</a:t>
          </a:r>
        </a:p>
      </dsp:txBody>
      <dsp:txXfrm>
        <a:off x="1836650" y="415132"/>
        <a:ext cx="876575" cy="876575"/>
      </dsp:txXfrm>
    </dsp:sp>
    <dsp:sp modelId="{ABD644CF-D235-4C5A-A43F-90023E46A579}">
      <dsp:nvSpPr>
        <dsp:cNvPr id="0" name=""/>
        <dsp:cNvSpPr/>
      </dsp:nvSpPr>
      <dsp:spPr>
        <a:xfrm rot="20520000">
          <a:off x="2962096" y="2113838"/>
          <a:ext cx="263736" cy="421485"/>
        </a:xfrm>
        <a:prstGeom prst="rightArrow">
          <a:avLst>
            <a:gd name="adj1" fmla="val 60000"/>
            <a:gd name="adj2" fmla="val 50000"/>
          </a:avLst>
        </a:prstGeom>
        <a:gradFill rotWithShape="0">
          <a:gsLst>
            <a:gs pos="0">
              <a:schemeClr val="accent3">
                <a:hueOff val="1641976"/>
                <a:satOff val="-12658"/>
                <a:lumOff val="343"/>
                <a:alphaOff val="0"/>
                <a:tint val="98000"/>
                <a:lumMod val="114000"/>
              </a:schemeClr>
            </a:gs>
            <a:gs pos="100000">
              <a:schemeClr val="accent3">
                <a:hueOff val="1641976"/>
                <a:satOff val="-12658"/>
                <a:lumOff val="343"/>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2964032" y="2210360"/>
        <a:ext cx="184615" cy="252891"/>
      </dsp:txXfrm>
    </dsp:sp>
    <dsp:sp modelId="{CDA0289B-9333-4D6E-B90B-94A4E6D64E24}">
      <dsp:nvSpPr>
        <dsp:cNvPr id="0" name=""/>
        <dsp:cNvSpPr/>
      </dsp:nvSpPr>
      <dsp:spPr>
        <a:xfrm>
          <a:off x="3307356" y="1434018"/>
          <a:ext cx="1239663" cy="1239663"/>
        </a:xfrm>
        <a:prstGeom prst="ellipse">
          <a:avLst/>
        </a:prstGeom>
        <a:gradFill rotWithShape="0">
          <a:gsLst>
            <a:gs pos="0">
              <a:schemeClr val="accent3">
                <a:hueOff val="1641976"/>
                <a:satOff val="-12658"/>
                <a:lumOff val="343"/>
                <a:alphaOff val="0"/>
                <a:tint val="98000"/>
                <a:lumMod val="114000"/>
              </a:schemeClr>
            </a:gs>
            <a:gs pos="100000">
              <a:schemeClr val="accent3">
                <a:hueOff val="1641976"/>
                <a:satOff val="-12658"/>
                <a:lumOff val="343"/>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fr-FR" sz="900" kern="1200" dirty="0">
              <a:solidFill>
                <a:schemeClr val="accent6">
                  <a:lumMod val="75000"/>
                </a:schemeClr>
              </a:solidFill>
            </a:rPr>
            <a:t>EXPERIENCE</a:t>
          </a:r>
        </a:p>
      </dsp:txBody>
      <dsp:txXfrm>
        <a:off x="3488900" y="1615562"/>
        <a:ext cx="876575" cy="876575"/>
      </dsp:txXfrm>
    </dsp:sp>
    <dsp:sp modelId="{7D3B23FB-97DA-402C-ADC3-45B912F51891}">
      <dsp:nvSpPr>
        <dsp:cNvPr id="0" name=""/>
        <dsp:cNvSpPr/>
      </dsp:nvSpPr>
      <dsp:spPr>
        <a:xfrm rot="3240000">
          <a:off x="2649256" y="3076661"/>
          <a:ext cx="263736" cy="421485"/>
        </a:xfrm>
        <a:prstGeom prst="rightArrow">
          <a:avLst>
            <a:gd name="adj1" fmla="val 60000"/>
            <a:gd name="adj2" fmla="val 50000"/>
          </a:avLst>
        </a:prstGeom>
        <a:gradFill rotWithShape="0">
          <a:gsLst>
            <a:gs pos="0">
              <a:schemeClr val="accent3">
                <a:hueOff val="3283952"/>
                <a:satOff val="-25316"/>
                <a:lumOff val="686"/>
                <a:alphaOff val="0"/>
                <a:tint val="98000"/>
                <a:lumMod val="114000"/>
              </a:schemeClr>
            </a:gs>
            <a:gs pos="100000">
              <a:schemeClr val="accent3">
                <a:hueOff val="3283952"/>
                <a:satOff val="-25316"/>
                <a:lumOff val="686"/>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2665563" y="3128953"/>
        <a:ext cx="184615" cy="252891"/>
      </dsp:txXfrm>
    </dsp:sp>
    <dsp:sp modelId="{ADCD82F2-C0D9-4843-9E18-97D78040E88B}">
      <dsp:nvSpPr>
        <dsp:cNvPr id="0" name=""/>
        <dsp:cNvSpPr/>
      </dsp:nvSpPr>
      <dsp:spPr>
        <a:xfrm>
          <a:off x="2676253" y="3376355"/>
          <a:ext cx="1239663" cy="1239663"/>
        </a:xfrm>
        <a:prstGeom prst="ellipse">
          <a:avLst/>
        </a:prstGeom>
        <a:gradFill rotWithShape="0">
          <a:gsLst>
            <a:gs pos="0">
              <a:schemeClr val="accent3">
                <a:hueOff val="3283952"/>
                <a:satOff val="-25316"/>
                <a:lumOff val="686"/>
                <a:alphaOff val="0"/>
                <a:tint val="98000"/>
                <a:lumMod val="114000"/>
              </a:schemeClr>
            </a:gs>
            <a:gs pos="100000">
              <a:schemeClr val="accent3">
                <a:hueOff val="3283952"/>
                <a:satOff val="-25316"/>
                <a:lumOff val="686"/>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fr-FR" sz="900" kern="1200" dirty="0">
              <a:solidFill>
                <a:schemeClr val="accent6">
                  <a:lumMod val="75000"/>
                </a:schemeClr>
              </a:solidFill>
            </a:rPr>
            <a:t>KNOW-HOW</a:t>
          </a:r>
        </a:p>
      </dsp:txBody>
      <dsp:txXfrm>
        <a:off x="2857797" y="3557899"/>
        <a:ext cx="876575" cy="876575"/>
      </dsp:txXfrm>
    </dsp:sp>
    <dsp:sp modelId="{45F87665-8CF9-460E-A9B0-E10E5DE32D73}">
      <dsp:nvSpPr>
        <dsp:cNvPr id="0" name=""/>
        <dsp:cNvSpPr/>
      </dsp:nvSpPr>
      <dsp:spPr>
        <a:xfrm rot="7560000">
          <a:off x="1636883" y="3076661"/>
          <a:ext cx="263736" cy="421485"/>
        </a:xfrm>
        <a:prstGeom prst="rightArrow">
          <a:avLst>
            <a:gd name="adj1" fmla="val 60000"/>
            <a:gd name="adj2" fmla="val 50000"/>
          </a:avLst>
        </a:prstGeom>
        <a:gradFill rotWithShape="0">
          <a:gsLst>
            <a:gs pos="0">
              <a:schemeClr val="accent3">
                <a:hueOff val="4925928"/>
                <a:satOff val="-37974"/>
                <a:lumOff val="1030"/>
                <a:alphaOff val="0"/>
                <a:tint val="98000"/>
                <a:lumMod val="114000"/>
              </a:schemeClr>
            </a:gs>
            <a:gs pos="100000">
              <a:schemeClr val="accent3">
                <a:hueOff val="4925928"/>
                <a:satOff val="-37974"/>
                <a:lumOff val="1030"/>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699697" y="3128953"/>
        <a:ext cx="184615" cy="252891"/>
      </dsp:txXfrm>
    </dsp:sp>
    <dsp:sp modelId="{F191C243-BD56-4760-B63C-260B4F7CF699}">
      <dsp:nvSpPr>
        <dsp:cNvPr id="0" name=""/>
        <dsp:cNvSpPr/>
      </dsp:nvSpPr>
      <dsp:spPr>
        <a:xfrm>
          <a:off x="633959" y="3376355"/>
          <a:ext cx="1239663" cy="1239663"/>
        </a:xfrm>
        <a:prstGeom prst="ellipse">
          <a:avLst/>
        </a:prstGeom>
        <a:gradFill rotWithShape="0">
          <a:gsLst>
            <a:gs pos="0">
              <a:schemeClr val="accent3">
                <a:hueOff val="4925928"/>
                <a:satOff val="-37974"/>
                <a:lumOff val="1030"/>
                <a:alphaOff val="0"/>
                <a:tint val="98000"/>
                <a:lumMod val="114000"/>
              </a:schemeClr>
            </a:gs>
            <a:gs pos="100000">
              <a:schemeClr val="accent3">
                <a:hueOff val="4925928"/>
                <a:satOff val="-37974"/>
                <a:lumOff val="1030"/>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fr-FR" sz="900" kern="1200" dirty="0">
              <a:solidFill>
                <a:schemeClr val="accent6">
                  <a:lumMod val="75000"/>
                </a:schemeClr>
              </a:solidFill>
            </a:rPr>
            <a:t>ATTITUDE</a:t>
          </a:r>
        </a:p>
      </dsp:txBody>
      <dsp:txXfrm>
        <a:off x="815503" y="3557899"/>
        <a:ext cx="876575" cy="876575"/>
      </dsp:txXfrm>
    </dsp:sp>
    <dsp:sp modelId="{110BFDF9-22FC-41CB-A993-947655EB6FCF}">
      <dsp:nvSpPr>
        <dsp:cNvPr id="0" name=""/>
        <dsp:cNvSpPr/>
      </dsp:nvSpPr>
      <dsp:spPr>
        <a:xfrm rot="11880000">
          <a:off x="1324043" y="2113838"/>
          <a:ext cx="263736" cy="421485"/>
        </a:xfrm>
        <a:prstGeom prst="rightArrow">
          <a:avLst>
            <a:gd name="adj1" fmla="val 60000"/>
            <a:gd name="adj2" fmla="val 50000"/>
          </a:avLst>
        </a:prstGeom>
        <a:gradFill rotWithShape="0">
          <a:gsLst>
            <a:gs pos="0">
              <a:schemeClr val="accent3">
                <a:hueOff val="6567904"/>
                <a:satOff val="-50632"/>
                <a:lumOff val="1373"/>
                <a:alphaOff val="0"/>
                <a:tint val="98000"/>
                <a:lumMod val="114000"/>
              </a:schemeClr>
            </a:gs>
            <a:gs pos="100000">
              <a:schemeClr val="accent3">
                <a:hueOff val="6567904"/>
                <a:satOff val="-50632"/>
                <a:lumOff val="1373"/>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401228" y="2210360"/>
        <a:ext cx="184615" cy="252891"/>
      </dsp:txXfrm>
    </dsp:sp>
    <dsp:sp modelId="{8C375F2D-524C-4332-8827-4955413634FF}">
      <dsp:nvSpPr>
        <dsp:cNvPr id="0" name=""/>
        <dsp:cNvSpPr/>
      </dsp:nvSpPr>
      <dsp:spPr>
        <a:xfrm>
          <a:off x="2856" y="1434018"/>
          <a:ext cx="1239663" cy="1239663"/>
        </a:xfrm>
        <a:prstGeom prst="ellipse">
          <a:avLst/>
        </a:prstGeom>
        <a:gradFill rotWithShape="0">
          <a:gsLst>
            <a:gs pos="0">
              <a:schemeClr val="accent3">
                <a:hueOff val="6567904"/>
                <a:satOff val="-50632"/>
                <a:lumOff val="1373"/>
                <a:alphaOff val="0"/>
                <a:tint val="98000"/>
                <a:lumMod val="114000"/>
              </a:schemeClr>
            </a:gs>
            <a:gs pos="100000">
              <a:schemeClr val="accent3">
                <a:hueOff val="6567904"/>
                <a:satOff val="-50632"/>
                <a:lumOff val="1373"/>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fr-FR" sz="900" kern="1200" dirty="0">
              <a:solidFill>
                <a:schemeClr val="accent6">
                  <a:lumMod val="75000"/>
                </a:schemeClr>
              </a:solidFill>
            </a:rPr>
            <a:t>TRAINING</a:t>
          </a:r>
        </a:p>
      </dsp:txBody>
      <dsp:txXfrm>
        <a:off x="184400" y="1615562"/>
        <a:ext cx="876575" cy="8765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9479F9-E955-4FB3-A21D-B9E7F56472E4}">
      <dsp:nvSpPr>
        <dsp:cNvPr id="0" name=""/>
        <dsp:cNvSpPr/>
      </dsp:nvSpPr>
      <dsp:spPr>
        <a:xfrm>
          <a:off x="0" y="0"/>
          <a:ext cx="5890845" cy="918725"/>
        </a:xfrm>
        <a:prstGeom prst="roundRect">
          <a:avLst>
            <a:gd name="adj" fmla="val 10000"/>
          </a:avLst>
        </a:prstGeom>
        <a:solidFill>
          <a:srgbClr val="DA291C">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fr-FR" sz="1000" b="1" kern="1200" dirty="0">
              <a:solidFill>
                <a:srgbClr val="43B02A">
                  <a:lumMod val="75000"/>
                </a:srgbClr>
              </a:solidFill>
              <a:latin typeface="Verdana"/>
              <a:ea typeface="+mn-ea"/>
              <a:cs typeface="+mn-cs"/>
            </a:rPr>
            <a:t>TRAINING</a:t>
          </a:r>
        </a:p>
        <a:p>
          <a:pPr marL="0" lvl="0" indent="0" algn="just" defTabSz="444500">
            <a:lnSpc>
              <a:spcPct val="90000"/>
            </a:lnSpc>
            <a:spcBef>
              <a:spcPct val="0"/>
            </a:spcBef>
            <a:spcAft>
              <a:spcPct val="35000"/>
            </a:spcAft>
            <a:buNone/>
          </a:pPr>
          <a:r>
            <a:rPr lang="fr-FR" sz="1000" i="1" kern="1200" dirty="0">
              <a:solidFill>
                <a:srgbClr val="669900"/>
              </a:solidFill>
              <a:latin typeface="Verdana"/>
              <a:ea typeface="+mn-ea"/>
              <a:cs typeface="+mn-cs"/>
            </a:rPr>
            <a:t>I </a:t>
          </a:r>
          <a:r>
            <a:rPr lang="fr-FR" sz="1000" i="1" kern="1200" dirty="0" err="1">
              <a:solidFill>
                <a:srgbClr val="669900"/>
              </a:solidFill>
              <a:latin typeface="Verdana"/>
              <a:ea typeface="+mn-ea"/>
              <a:cs typeface="+mn-cs"/>
            </a:rPr>
            <a:t>am</a:t>
          </a:r>
          <a:r>
            <a:rPr lang="fr-FR" sz="1000" i="1" kern="1200" dirty="0">
              <a:solidFill>
                <a:srgbClr val="669900"/>
              </a:solidFill>
              <a:latin typeface="Verdana"/>
              <a:ea typeface="+mn-ea"/>
              <a:cs typeface="+mn-cs"/>
            </a:rPr>
            <a:t> </a:t>
          </a:r>
          <a:r>
            <a:rPr lang="fr-FR" sz="1000" i="1" kern="1200" dirty="0" err="1">
              <a:solidFill>
                <a:srgbClr val="669900"/>
              </a:solidFill>
              <a:latin typeface="Verdana"/>
              <a:ea typeface="+mn-ea"/>
              <a:cs typeface="+mn-cs"/>
            </a:rPr>
            <a:t>traind</a:t>
          </a:r>
          <a:r>
            <a:rPr lang="fr-FR" sz="1000" i="1" kern="1200" dirty="0">
              <a:solidFill>
                <a:srgbClr val="669900"/>
              </a:solidFill>
              <a:latin typeface="Verdana"/>
              <a:ea typeface="+mn-ea"/>
              <a:cs typeface="+mn-cs"/>
            </a:rPr>
            <a:t> for user/</a:t>
          </a:r>
          <a:r>
            <a:rPr lang="fr-FR" sz="1000" i="1" kern="1200" dirty="0" err="1">
              <a:solidFill>
                <a:srgbClr val="669900"/>
              </a:solidFill>
              <a:latin typeface="Verdana"/>
              <a:ea typeface="+mn-ea"/>
              <a:cs typeface="+mn-cs"/>
            </a:rPr>
            <a:t>customer</a:t>
          </a:r>
          <a:r>
            <a:rPr lang="fr-FR" sz="1000" i="1" kern="1200" dirty="0">
              <a:solidFill>
                <a:srgbClr val="669900"/>
              </a:solidFill>
              <a:latin typeface="Verdana"/>
              <a:ea typeface="+mn-ea"/>
              <a:cs typeface="+mn-cs"/>
            </a:rPr>
            <a:t> relations.</a:t>
          </a:r>
        </a:p>
        <a:p>
          <a:pPr marL="0" lvl="0" indent="0" algn="just" defTabSz="444500">
            <a:lnSpc>
              <a:spcPct val="90000"/>
            </a:lnSpc>
            <a:spcBef>
              <a:spcPct val="0"/>
            </a:spcBef>
            <a:spcAft>
              <a:spcPct val="35000"/>
            </a:spcAft>
            <a:buNone/>
          </a:pPr>
          <a:r>
            <a:rPr lang="fr-FR" sz="1000" i="1" kern="1200" dirty="0">
              <a:solidFill>
                <a:srgbClr val="669900"/>
              </a:solidFill>
              <a:latin typeface="Verdana"/>
              <a:ea typeface="+mn-ea"/>
              <a:cs typeface="+mn-cs"/>
            </a:rPr>
            <a:t>I </a:t>
          </a:r>
          <a:r>
            <a:rPr lang="fr-FR" sz="1000" i="1" kern="1200" dirty="0" err="1">
              <a:solidFill>
                <a:srgbClr val="669900"/>
              </a:solidFill>
              <a:latin typeface="Verdana"/>
              <a:ea typeface="+mn-ea"/>
              <a:cs typeface="+mn-cs"/>
            </a:rPr>
            <a:t>followed</a:t>
          </a:r>
          <a:r>
            <a:rPr lang="fr-FR" sz="1000" i="1" kern="1200" dirty="0">
              <a:solidFill>
                <a:srgbClr val="669900"/>
              </a:solidFill>
              <a:latin typeface="Verdana"/>
              <a:ea typeface="+mn-ea"/>
              <a:cs typeface="+mn-cs"/>
            </a:rPr>
            <a:t> a 3 </a:t>
          </a:r>
          <a:r>
            <a:rPr lang="fr-FR" sz="1000" i="1" kern="1200" dirty="0" err="1">
              <a:solidFill>
                <a:srgbClr val="669900"/>
              </a:solidFill>
              <a:latin typeface="Verdana"/>
              <a:ea typeface="+mn-ea"/>
              <a:cs typeface="+mn-cs"/>
            </a:rPr>
            <a:t>month</a:t>
          </a:r>
          <a:r>
            <a:rPr lang="fr-FR" sz="1000" i="1" kern="1200" dirty="0">
              <a:solidFill>
                <a:srgbClr val="669900"/>
              </a:solidFill>
              <a:latin typeface="Verdana"/>
              <a:ea typeface="+mn-ea"/>
              <a:cs typeface="+mn-cs"/>
            </a:rPr>
            <a:t> </a:t>
          </a:r>
          <a:r>
            <a:rPr lang="fr-FR" sz="1000" i="1" kern="1200" dirty="0" err="1">
              <a:solidFill>
                <a:srgbClr val="669900"/>
              </a:solidFill>
              <a:latin typeface="Verdana"/>
              <a:ea typeface="+mn-ea"/>
              <a:cs typeface="+mn-cs"/>
            </a:rPr>
            <a:t>traning</a:t>
          </a:r>
          <a:r>
            <a:rPr lang="fr-FR" sz="1000" i="1" kern="1200" dirty="0">
              <a:solidFill>
                <a:srgbClr val="669900"/>
              </a:solidFill>
              <a:latin typeface="Verdana"/>
              <a:ea typeface="+mn-ea"/>
              <a:cs typeface="+mn-cs"/>
            </a:rPr>
            <a:t> </a:t>
          </a:r>
          <a:r>
            <a:rPr lang="fr-FR" sz="1000" i="1" kern="1200" dirty="0" err="1">
              <a:solidFill>
                <a:srgbClr val="669900"/>
              </a:solidFill>
              <a:latin typeface="Verdana"/>
              <a:ea typeface="+mn-ea"/>
              <a:cs typeface="+mn-cs"/>
            </a:rPr>
            <a:t>that</a:t>
          </a:r>
          <a:r>
            <a:rPr lang="fr-FR" sz="1000" i="1" kern="1200" dirty="0">
              <a:solidFill>
                <a:srgbClr val="669900"/>
              </a:solidFill>
              <a:latin typeface="Verdana"/>
              <a:ea typeface="+mn-ea"/>
              <a:cs typeface="+mn-cs"/>
            </a:rPr>
            <a:t> </a:t>
          </a:r>
          <a:r>
            <a:rPr lang="fr-FR" sz="1000" i="1" kern="1200" dirty="0" err="1">
              <a:solidFill>
                <a:srgbClr val="669900"/>
              </a:solidFill>
              <a:latin typeface="Verdana"/>
              <a:ea typeface="+mn-ea"/>
              <a:cs typeface="+mn-cs"/>
            </a:rPr>
            <a:t>allowed</a:t>
          </a:r>
          <a:r>
            <a:rPr lang="fr-FR" sz="1000" i="1" kern="1200" dirty="0">
              <a:solidFill>
                <a:srgbClr val="669900"/>
              </a:solidFill>
              <a:latin typeface="Verdana"/>
              <a:ea typeface="+mn-ea"/>
              <a:cs typeface="+mn-cs"/>
            </a:rPr>
            <a:t> me to </a:t>
          </a:r>
          <a:r>
            <a:rPr lang="fr-FR" sz="1000" i="1" kern="1200" dirty="0" err="1">
              <a:solidFill>
                <a:srgbClr val="669900"/>
              </a:solidFill>
              <a:latin typeface="Verdana"/>
              <a:ea typeface="+mn-ea"/>
              <a:cs typeface="+mn-cs"/>
            </a:rPr>
            <a:t>acquire</a:t>
          </a:r>
          <a:r>
            <a:rPr lang="fr-FR" sz="1000" i="1" kern="1200" dirty="0">
              <a:solidFill>
                <a:srgbClr val="669900"/>
              </a:solidFill>
              <a:latin typeface="Verdana"/>
              <a:ea typeface="+mn-ea"/>
              <a:cs typeface="+mn-cs"/>
            </a:rPr>
            <a:t> relevant know-how, </a:t>
          </a:r>
          <a:r>
            <a:rPr lang="fr-FR" sz="1000" i="1" kern="1200" dirty="0" err="1">
              <a:solidFill>
                <a:srgbClr val="669900"/>
              </a:solidFill>
              <a:latin typeface="Verdana"/>
              <a:ea typeface="+mn-ea"/>
              <a:cs typeface="+mn-cs"/>
            </a:rPr>
            <a:t>which</a:t>
          </a:r>
          <a:r>
            <a:rPr lang="fr-FR" sz="1000" i="1" kern="1200" dirty="0">
              <a:solidFill>
                <a:srgbClr val="669900"/>
              </a:solidFill>
              <a:latin typeface="Verdana"/>
              <a:ea typeface="+mn-ea"/>
              <a:cs typeface="+mn-cs"/>
            </a:rPr>
            <a:t> I </a:t>
          </a:r>
          <a:r>
            <a:rPr lang="fr-FR" sz="1000" i="1" kern="1200" dirty="0" err="1">
              <a:solidFill>
                <a:srgbClr val="669900"/>
              </a:solidFill>
              <a:latin typeface="Verdana"/>
              <a:ea typeface="+mn-ea"/>
              <a:cs typeface="+mn-cs"/>
            </a:rPr>
            <a:t>could</a:t>
          </a:r>
          <a:r>
            <a:rPr lang="fr-FR" sz="1000" i="1" kern="1200" dirty="0">
              <a:solidFill>
                <a:srgbClr val="669900"/>
              </a:solidFill>
              <a:latin typeface="Verdana"/>
              <a:ea typeface="+mn-ea"/>
              <a:cs typeface="+mn-cs"/>
            </a:rPr>
            <a:t> use in </a:t>
          </a:r>
          <a:r>
            <a:rPr lang="fr-FR" sz="1000" i="1" kern="1200" dirty="0" err="1">
              <a:solidFill>
                <a:srgbClr val="669900"/>
              </a:solidFill>
              <a:latin typeface="Verdana"/>
              <a:ea typeface="+mn-ea"/>
              <a:cs typeface="+mn-cs"/>
            </a:rPr>
            <a:t>any</a:t>
          </a:r>
          <a:r>
            <a:rPr lang="fr-FR" sz="1000" i="1" kern="1200" dirty="0">
              <a:solidFill>
                <a:srgbClr val="669900"/>
              </a:solidFill>
              <a:latin typeface="Verdana"/>
              <a:ea typeface="+mn-ea"/>
              <a:cs typeface="+mn-cs"/>
            </a:rPr>
            <a:t> </a:t>
          </a:r>
          <a:r>
            <a:rPr lang="fr-FR" sz="1000" i="1" kern="1200" dirty="0" err="1">
              <a:solidFill>
                <a:srgbClr val="669900"/>
              </a:solidFill>
              <a:latin typeface="Verdana"/>
              <a:ea typeface="+mn-ea"/>
              <a:cs typeface="+mn-cs"/>
            </a:rPr>
            <a:t>work</a:t>
          </a:r>
          <a:r>
            <a:rPr lang="fr-FR" sz="1000" i="1" kern="1200" dirty="0">
              <a:solidFill>
                <a:srgbClr val="669900"/>
              </a:solidFill>
              <a:latin typeface="Verdana"/>
              <a:ea typeface="+mn-ea"/>
              <a:cs typeface="+mn-cs"/>
            </a:rPr>
            <a:t> </a:t>
          </a:r>
          <a:r>
            <a:rPr lang="fr-FR" sz="1000" i="1" kern="1200" dirty="0" err="1">
              <a:solidFill>
                <a:srgbClr val="669900"/>
              </a:solidFill>
              <a:latin typeface="Verdana"/>
              <a:ea typeface="+mn-ea"/>
              <a:cs typeface="+mn-cs"/>
            </a:rPr>
            <a:t>environment</a:t>
          </a:r>
          <a:r>
            <a:rPr lang="fr-FR" sz="1000" i="1" kern="1200" dirty="0">
              <a:solidFill>
                <a:srgbClr val="669900"/>
              </a:solidFill>
              <a:latin typeface="Verdana"/>
              <a:ea typeface="+mn-ea"/>
              <a:cs typeface="+mn-cs"/>
            </a:rPr>
            <a:t>.</a:t>
          </a:r>
          <a:endParaRPr lang="fr-FR" sz="1000" b="1" i="1" kern="1200" dirty="0">
            <a:solidFill>
              <a:srgbClr val="669900"/>
            </a:solidFill>
            <a:latin typeface="Verdana"/>
            <a:ea typeface="+mn-ea"/>
            <a:cs typeface="+mn-cs"/>
          </a:endParaRPr>
        </a:p>
      </dsp:txBody>
      <dsp:txXfrm>
        <a:off x="1296950" y="26909"/>
        <a:ext cx="4566986" cy="864907"/>
      </dsp:txXfrm>
    </dsp:sp>
    <dsp:sp modelId="{07A190D0-76C2-410E-AA70-9F13E0076C94}">
      <dsp:nvSpPr>
        <dsp:cNvPr id="0" name=""/>
        <dsp:cNvSpPr/>
      </dsp:nvSpPr>
      <dsp:spPr>
        <a:xfrm>
          <a:off x="91872" y="91872"/>
          <a:ext cx="1178169" cy="734980"/>
        </a:xfrm>
        <a:prstGeom prst="roundRect">
          <a:avLst>
            <a:gd name="adj" fmla="val 10000"/>
          </a:avLst>
        </a:prstGeom>
        <a:blipFill rotWithShape="1">
          <a:blip xmlns:r="http://schemas.openxmlformats.org/officeDocument/2006/relationships" r:embed="rId1"/>
          <a:stretch>
            <a:fillRect/>
          </a:stretch>
        </a:blip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C146D24E-7269-403A-818D-BBE4A5FEE065}">
      <dsp:nvSpPr>
        <dsp:cNvPr id="0" name=""/>
        <dsp:cNvSpPr/>
      </dsp:nvSpPr>
      <dsp:spPr>
        <a:xfrm>
          <a:off x="0" y="1010597"/>
          <a:ext cx="5890845" cy="1155921"/>
        </a:xfrm>
        <a:prstGeom prst="roundRect">
          <a:avLst>
            <a:gd name="adj" fmla="val 10000"/>
          </a:avLst>
        </a:prstGeom>
        <a:solidFill>
          <a:srgbClr val="DA291C">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fr-FR" sz="1000" b="1" kern="1200" dirty="0">
              <a:solidFill>
                <a:srgbClr val="43B02A">
                  <a:lumMod val="75000"/>
                </a:srgbClr>
              </a:solidFill>
              <a:latin typeface="Verdana"/>
              <a:ea typeface="+mn-ea"/>
              <a:cs typeface="+mn-cs"/>
            </a:rPr>
            <a:t>KNOW-HOW</a:t>
          </a:r>
        </a:p>
        <a:p>
          <a:pPr marL="0" lvl="0" indent="0" algn="just" defTabSz="444500">
            <a:lnSpc>
              <a:spcPct val="90000"/>
            </a:lnSpc>
            <a:spcBef>
              <a:spcPct val="0"/>
            </a:spcBef>
            <a:spcAft>
              <a:spcPct val="35000"/>
            </a:spcAft>
            <a:buNone/>
          </a:pPr>
          <a:r>
            <a:rPr lang="fr-FR" sz="1000" i="1" kern="1200" dirty="0">
              <a:solidFill>
                <a:srgbClr val="669900"/>
              </a:solidFill>
              <a:latin typeface="Verdana"/>
              <a:ea typeface="+mn-ea"/>
              <a:cs typeface="+mn-cs"/>
            </a:rPr>
            <a:t>I can </a:t>
          </a:r>
          <a:r>
            <a:rPr lang="fr-FR" sz="1000" i="1" kern="1200" dirty="0" err="1">
              <a:solidFill>
                <a:srgbClr val="669900"/>
              </a:solidFill>
              <a:latin typeface="Verdana"/>
              <a:ea typeface="+mn-ea"/>
              <a:cs typeface="+mn-cs"/>
            </a:rPr>
            <a:t>take</a:t>
          </a:r>
          <a:r>
            <a:rPr lang="fr-FR" sz="1000" i="1" kern="1200" dirty="0">
              <a:solidFill>
                <a:srgbClr val="669900"/>
              </a:solidFill>
              <a:latin typeface="Verdana"/>
              <a:ea typeface="+mn-ea"/>
              <a:cs typeface="+mn-cs"/>
            </a:rPr>
            <a:t> </a:t>
          </a:r>
          <a:r>
            <a:rPr lang="fr-FR" sz="1000" i="1" kern="1200" dirty="0" err="1">
              <a:solidFill>
                <a:srgbClr val="669900"/>
              </a:solidFill>
              <a:latin typeface="Verdana"/>
              <a:ea typeface="+mn-ea"/>
              <a:cs typeface="+mn-cs"/>
            </a:rPr>
            <a:t>measurement</a:t>
          </a:r>
          <a:r>
            <a:rPr lang="fr-FR" sz="1000" i="1" kern="1200" dirty="0">
              <a:solidFill>
                <a:srgbClr val="669900"/>
              </a:solidFill>
              <a:latin typeface="Verdana"/>
              <a:ea typeface="+mn-ea"/>
              <a:cs typeface="+mn-cs"/>
            </a:rPr>
            <a:t>, Je sais prendre des mesures, set up a circuit, </a:t>
          </a:r>
          <a:r>
            <a:rPr lang="fr-FR" sz="1000" b="0" i="1" kern="1200" dirty="0">
              <a:solidFill>
                <a:srgbClr val="669900"/>
              </a:solidFill>
              <a:latin typeface="Verdana"/>
              <a:ea typeface="+mn-ea"/>
              <a:cs typeface="+mn-cs"/>
            </a:rPr>
            <a:t>check a </a:t>
          </a:r>
          <a:r>
            <a:rPr lang="fr-FR" sz="1000" b="0" i="1" kern="1200" dirty="0" err="1">
              <a:solidFill>
                <a:srgbClr val="669900"/>
              </a:solidFill>
              <a:latin typeface="Verdana"/>
              <a:ea typeface="+mn-ea"/>
              <a:cs typeface="+mn-cs"/>
            </a:rPr>
            <a:t>level</a:t>
          </a:r>
          <a:r>
            <a:rPr lang="fr-FR" sz="1000" b="0" i="1" kern="1200" dirty="0">
              <a:solidFill>
                <a:srgbClr val="669900"/>
              </a:solidFill>
              <a:latin typeface="Verdana"/>
              <a:ea typeface="+mn-ea"/>
              <a:cs typeface="+mn-cs"/>
            </a:rPr>
            <a:t>.</a:t>
          </a:r>
          <a:endParaRPr lang="fr-FR" sz="1000" i="1" kern="1200" dirty="0">
            <a:solidFill>
              <a:srgbClr val="669900"/>
            </a:solidFill>
            <a:latin typeface="Verdana"/>
            <a:ea typeface="+mn-ea"/>
            <a:cs typeface="+mn-cs"/>
          </a:endParaRPr>
        </a:p>
        <a:p>
          <a:pPr marL="0" lvl="0" indent="0" algn="just" defTabSz="444500">
            <a:lnSpc>
              <a:spcPct val="90000"/>
            </a:lnSpc>
            <a:spcBef>
              <a:spcPct val="0"/>
            </a:spcBef>
            <a:spcAft>
              <a:spcPct val="35000"/>
            </a:spcAft>
            <a:buNone/>
          </a:pPr>
          <a:r>
            <a:rPr lang="fr-FR" sz="1000" i="1" kern="1200" dirty="0">
              <a:solidFill>
                <a:srgbClr val="669900"/>
              </a:solidFill>
              <a:latin typeface="Verdana"/>
              <a:ea typeface="+mn-ea"/>
              <a:cs typeface="+mn-cs"/>
            </a:rPr>
            <a:t>I know ho to use the </a:t>
          </a:r>
          <a:r>
            <a:rPr lang="fr-FR" sz="1000" i="1" kern="1200" dirty="0" err="1">
              <a:solidFill>
                <a:srgbClr val="669900"/>
              </a:solidFill>
              <a:latin typeface="Verdana"/>
              <a:ea typeface="+mn-ea"/>
              <a:cs typeface="+mn-cs"/>
            </a:rPr>
            <a:t>following</a:t>
          </a:r>
          <a:r>
            <a:rPr lang="fr-FR" sz="1000" i="1" kern="1200" dirty="0">
              <a:solidFill>
                <a:srgbClr val="669900"/>
              </a:solidFill>
              <a:latin typeface="Verdana"/>
              <a:ea typeface="+mn-ea"/>
              <a:cs typeface="+mn-cs"/>
            </a:rPr>
            <a:t> </a:t>
          </a:r>
          <a:r>
            <a:rPr lang="fr-FR" sz="1000" i="1" kern="1200" dirty="0" err="1">
              <a:solidFill>
                <a:srgbClr val="669900"/>
              </a:solidFill>
              <a:latin typeface="Verdana"/>
              <a:ea typeface="+mn-ea"/>
              <a:cs typeface="+mn-cs"/>
            </a:rPr>
            <a:t>tools</a:t>
          </a:r>
          <a:r>
            <a:rPr lang="fr-FR" sz="1000" i="1" kern="1200" dirty="0">
              <a:solidFill>
                <a:srgbClr val="669900"/>
              </a:solidFill>
              <a:latin typeface="Verdana"/>
              <a:ea typeface="+mn-ea"/>
              <a:cs typeface="+mn-cs"/>
            </a:rPr>
            <a:t> : [</a:t>
          </a:r>
          <a:r>
            <a:rPr lang="fr-FR" sz="1000" i="1" kern="1200" dirty="0" err="1">
              <a:solidFill>
                <a:srgbClr val="669900"/>
              </a:solidFill>
              <a:latin typeface="Verdana"/>
              <a:ea typeface="+mn-ea"/>
              <a:cs typeface="+mn-cs"/>
            </a:rPr>
            <a:t>explain</a:t>
          </a:r>
          <a:r>
            <a:rPr lang="fr-FR" sz="1000" i="1" kern="1200" dirty="0">
              <a:solidFill>
                <a:srgbClr val="669900"/>
              </a:solidFill>
              <a:latin typeface="Verdana"/>
              <a:ea typeface="+mn-ea"/>
              <a:cs typeface="+mn-cs"/>
            </a:rPr>
            <a:t>]…</a:t>
          </a:r>
        </a:p>
        <a:p>
          <a:pPr marL="0" lvl="0" indent="0" algn="just" defTabSz="444500">
            <a:lnSpc>
              <a:spcPct val="90000"/>
            </a:lnSpc>
            <a:spcBef>
              <a:spcPct val="0"/>
            </a:spcBef>
            <a:spcAft>
              <a:spcPct val="35000"/>
            </a:spcAft>
            <a:buNone/>
          </a:pPr>
          <a:r>
            <a:rPr lang="en-US" sz="1000" i="1" kern="1200" dirty="0">
              <a:solidFill>
                <a:srgbClr val="669900"/>
              </a:solidFill>
              <a:latin typeface="Verdana"/>
              <a:ea typeface="+mn-ea"/>
              <a:cs typeface="+mn-cs"/>
            </a:rPr>
            <a:t>I know how to conduct investigations to understand the origin of a malfunction.</a:t>
          </a:r>
          <a:endParaRPr lang="fr-FR" sz="1000" b="1" i="1" kern="1200" dirty="0">
            <a:solidFill>
              <a:srgbClr val="669900"/>
            </a:solidFill>
            <a:latin typeface="Verdana"/>
            <a:ea typeface="+mn-ea"/>
            <a:cs typeface="+mn-cs"/>
          </a:endParaRPr>
        </a:p>
      </dsp:txBody>
      <dsp:txXfrm>
        <a:off x="1303897" y="1044453"/>
        <a:ext cx="4553092" cy="1088209"/>
      </dsp:txXfrm>
    </dsp:sp>
    <dsp:sp modelId="{13568EFA-3D08-44EF-A667-A6DFB46F7B86}">
      <dsp:nvSpPr>
        <dsp:cNvPr id="0" name=""/>
        <dsp:cNvSpPr/>
      </dsp:nvSpPr>
      <dsp:spPr>
        <a:xfrm>
          <a:off x="91872" y="1221068"/>
          <a:ext cx="1178169" cy="734980"/>
        </a:xfrm>
        <a:prstGeom prst="roundRect">
          <a:avLst>
            <a:gd name="adj" fmla="val 10000"/>
          </a:avLst>
        </a:prstGeom>
        <a:blipFill rotWithShape="1">
          <a:blip xmlns:r="http://schemas.openxmlformats.org/officeDocument/2006/relationships" r:embed="rId2"/>
          <a:stretch>
            <a:fillRect/>
          </a:stretch>
        </a:blip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802502E1-F782-4AB5-9204-924890284823}">
      <dsp:nvSpPr>
        <dsp:cNvPr id="0" name=""/>
        <dsp:cNvSpPr/>
      </dsp:nvSpPr>
      <dsp:spPr>
        <a:xfrm>
          <a:off x="0" y="2258392"/>
          <a:ext cx="5890845" cy="1414836"/>
        </a:xfrm>
        <a:prstGeom prst="roundRect">
          <a:avLst>
            <a:gd name="adj" fmla="val 10000"/>
          </a:avLst>
        </a:prstGeom>
        <a:solidFill>
          <a:srgbClr val="DA291C">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fr-FR" sz="1000" b="1" kern="1200" dirty="0">
              <a:solidFill>
                <a:srgbClr val="43B02A">
                  <a:lumMod val="75000"/>
                </a:srgbClr>
              </a:solidFill>
              <a:latin typeface="Verdana"/>
              <a:ea typeface="+mn-ea"/>
              <a:cs typeface="+mn-cs"/>
            </a:rPr>
            <a:t>ATTITUDES &amp; SOFT SKILLS</a:t>
          </a:r>
        </a:p>
        <a:p>
          <a:pPr marL="0" lvl="0" indent="0" algn="just" defTabSz="444500">
            <a:lnSpc>
              <a:spcPct val="90000"/>
            </a:lnSpc>
            <a:spcBef>
              <a:spcPct val="0"/>
            </a:spcBef>
            <a:spcAft>
              <a:spcPct val="35000"/>
            </a:spcAft>
            <a:buNone/>
          </a:pPr>
          <a:r>
            <a:rPr lang="fr-FR" sz="1000" b="0" i="1" kern="1200" dirty="0">
              <a:solidFill>
                <a:srgbClr val="669900"/>
              </a:solidFill>
              <a:latin typeface="Verdana"/>
              <a:ea typeface="+mn-ea"/>
              <a:cs typeface="+mn-cs"/>
            </a:rPr>
            <a:t>I </a:t>
          </a:r>
          <a:r>
            <a:rPr lang="fr-FR" sz="1000" b="0" i="1" kern="1200" dirty="0" err="1">
              <a:solidFill>
                <a:srgbClr val="669900"/>
              </a:solidFill>
              <a:latin typeface="Verdana"/>
              <a:ea typeface="+mn-ea"/>
              <a:cs typeface="+mn-cs"/>
            </a:rPr>
            <a:t>am</a:t>
          </a:r>
          <a:r>
            <a:rPr lang="fr-FR" sz="1000" b="0" i="1" kern="1200" dirty="0">
              <a:solidFill>
                <a:srgbClr val="669900"/>
              </a:solidFill>
              <a:latin typeface="Verdana"/>
              <a:ea typeface="+mn-ea"/>
              <a:cs typeface="+mn-cs"/>
            </a:rPr>
            <a:t> </a:t>
          </a:r>
          <a:r>
            <a:rPr lang="fr-FR" sz="1000" b="0" i="1" kern="1200" dirty="0" err="1">
              <a:solidFill>
                <a:srgbClr val="669900"/>
              </a:solidFill>
              <a:latin typeface="Verdana"/>
              <a:ea typeface="+mn-ea"/>
              <a:cs typeface="+mn-cs"/>
            </a:rPr>
            <a:t>punctual</a:t>
          </a:r>
          <a:r>
            <a:rPr lang="fr-FR" sz="1000" b="0" i="1" kern="1200" dirty="0">
              <a:solidFill>
                <a:srgbClr val="669900"/>
              </a:solidFill>
              <a:latin typeface="Verdana"/>
              <a:ea typeface="+mn-ea"/>
              <a:cs typeface="+mn-cs"/>
            </a:rPr>
            <a:t>: </a:t>
          </a:r>
          <a:r>
            <a:rPr lang="fr-FR" sz="1000" i="1" kern="1200" dirty="0">
              <a:solidFill>
                <a:srgbClr val="669900"/>
              </a:solidFill>
              <a:latin typeface="Verdana"/>
              <a:ea typeface="+mn-ea"/>
              <a:cs typeface="+mn-cs"/>
            </a:rPr>
            <a:t>at Medialys, I</a:t>
          </a:r>
          <a:r>
            <a:rPr lang="en-US" sz="1000" i="1" kern="1200" dirty="0">
              <a:solidFill>
                <a:srgbClr val="669900"/>
              </a:solidFill>
              <a:latin typeface="Verdana"/>
              <a:ea typeface="+mn-ea"/>
              <a:cs typeface="+mn-cs"/>
            </a:rPr>
            <a:t> </a:t>
          </a:r>
          <a:r>
            <a:rPr lang="en-US" sz="1000" i="1" kern="1200" dirty="0" err="1">
              <a:solidFill>
                <a:srgbClr val="669900"/>
              </a:solidFill>
              <a:latin typeface="Verdana"/>
              <a:ea typeface="+mn-ea"/>
              <a:cs typeface="+mn-cs"/>
            </a:rPr>
            <a:t>organise</a:t>
          </a:r>
          <a:r>
            <a:rPr lang="en-US" sz="1000" i="1" kern="1200" dirty="0">
              <a:solidFill>
                <a:srgbClr val="669900"/>
              </a:solidFill>
              <a:latin typeface="Verdana"/>
              <a:ea typeface="+mn-ea"/>
              <a:cs typeface="+mn-cs"/>
            </a:rPr>
            <a:t> myself and plan my journeys in advance to ensure that I can carry out the various tasks</a:t>
          </a:r>
          <a:r>
            <a:rPr lang="fr-FR" sz="1000" i="1" kern="1200" dirty="0">
              <a:solidFill>
                <a:srgbClr val="669900"/>
              </a:solidFill>
              <a:latin typeface="Verdana"/>
              <a:ea typeface="+mn-ea"/>
              <a:cs typeface="+mn-cs"/>
            </a:rPr>
            <a:t>. »</a:t>
          </a:r>
        </a:p>
        <a:p>
          <a:pPr marL="0" lvl="0" indent="0" algn="just" defTabSz="444500">
            <a:lnSpc>
              <a:spcPct val="90000"/>
            </a:lnSpc>
            <a:spcBef>
              <a:spcPct val="0"/>
            </a:spcBef>
            <a:spcAft>
              <a:spcPct val="35000"/>
            </a:spcAft>
            <a:buNone/>
          </a:pPr>
          <a:r>
            <a:rPr lang="en-US" sz="1000" b="0" i="1" kern="1200" dirty="0">
              <a:solidFill>
                <a:srgbClr val="669900"/>
              </a:solidFill>
              <a:latin typeface="Verdana"/>
              <a:ea typeface="+mn-ea"/>
              <a:cs typeface="+mn-cs"/>
            </a:rPr>
            <a:t>My team leaders trust me because I am self-reliant.</a:t>
          </a:r>
          <a:r>
            <a:rPr lang="fr-FR" sz="1000" i="1" kern="1200" dirty="0">
              <a:solidFill>
                <a:srgbClr val="669900"/>
              </a:solidFill>
              <a:latin typeface="Verdana"/>
              <a:ea typeface="+mn-ea"/>
              <a:cs typeface="+mn-cs"/>
            </a:rPr>
            <a:t> </a:t>
          </a:r>
        </a:p>
        <a:p>
          <a:pPr marL="0" lvl="0" indent="0" algn="just" defTabSz="444500">
            <a:lnSpc>
              <a:spcPct val="90000"/>
            </a:lnSpc>
            <a:spcBef>
              <a:spcPct val="0"/>
            </a:spcBef>
            <a:spcAft>
              <a:spcPct val="35000"/>
            </a:spcAft>
            <a:buNone/>
          </a:pPr>
          <a:r>
            <a:rPr lang="en-US" sz="1000" i="1" kern="1200" dirty="0">
              <a:solidFill>
                <a:srgbClr val="669900"/>
              </a:solidFill>
              <a:latin typeface="Verdana"/>
              <a:ea typeface="+mn-ea"/>
              <a:cs typeface="+mn-cs"/>
            </a:rPr>
            <a:t>My motto is ‘Smile-hello-goodbye-thank you’, I have a strong sense of service.</a:t>
          </a:r>
          <a:endParaRPr lang="fr-FR" sz="1000" i="1" kern="1200" dirty="0">
            <a:solidFill>
              <a:srgbClr val="669900"/>
            </a:solidFill>
            <a:latin typeface="Verdana"/>
            <a:ea typeface="+mn-ea"/>
            <a:cs typeface="+mn-cs"/>
          </a:endParaRPr>
        </a:p>
      </dsp:txBody>
      <dsp:txXfrm>
        <a:off x="1311480" y="2299831"/>
        <a:ext cx="4537926" cy="1331958"/>
      </dsp:txXfrm>
    </dsp:sp>
    <dsp:sp modelId="{A265C49B-D0CA-426D-9064-11020F69410A}">
      <dsp:nvSpPr>
        <dsp:cNvPr id="0" name=""/>
        <dsp:cNvSpPr/>
      </dsp:nvSpPr>
      <dsp:spPr>
        <a:xfrm>
          <a:off x="91872" y="2598320"/>
          <a:ext cx="1178169" cy="734980"/>
        </a:xfrm>
        <a:prstGeom prst="roundRect">
          <a:avLst>
            <a:gd name="adj" fmla="val 10000"/>
          </a:avLst>
        </a:prstGeom>
        <a:blipFill rotWithShape="1">
          <a:blip xmlns:r="http://schemas.openxmlformats.org/officeDocument/2006/relationships" r:embed="rId3"/>
          <a:stretch>
            <a:fillRect/>
          </a:stretch>
        </a:blip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9B0D7233-2B1B-4151-A947-DF246B6BFD81}">
      <dsp:nvSpPr>
        <dsp:cNvPr id="0" name=""/>
        <dsp:cNvSpPr/>
      </dsp:nvSpPr>
      <dsp:spPr>
        <a:xfrm>
          <a:off x="0" y="3767574"/>
          <a:ext cx="5890845" cy="918725"/>
        </a:xfrm>
        <a:prstGeom prst="roundRect">
          <a:avLst>
            <a:gd name="adj" fmla="val 10000"/>
          </a:avLst>
        </a:prstGeom>
        <a:solidFill>
          <a:schemeClr val="accent1">
            <a:lumMod val="20000"/>
            <a:lumOff val="80000"/>
          </a:scheme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fr-FR" sz="1000" b="1" kern="1200" dirty="0">
              <a:solidFill>
                <a:srgbClr val="43B02A">
                  <a:lumMod val="75000"/>
                </a:srgbClr>
              </a:solidFill>
              <a:latin typeface="Verdana"/>
              <a:ea typeface="+mn-ea"/>
              <a:cs typeface="+mn-cs"/>
            </a:rPr>
            <a:t>MOTIVATION</a:t>
          </a:r>
        </a:p>
        <a:p>
          <a:pPr marL="0" lvl="0" indent="0" algn="just" defTabSz="444500">
            <a:lnSpc>
              <a:spcPct val="90000"/>
            </a:lnSpc>
            <a:spcBef>
              <a:spcPct val="0"/>
            </a:spcBef>
            <a:spcAft>
              <a:spcPct val="35000"/>
            </a:spcAft>
            <a:buNone/>
          </a:pPr>
          <a:r>
            <a:rPr lang="en-US" sz="1000" i="1" kern="1200" dirty="0">
              <a:solidFill>
                <a:srgbClr val="669900"/>
              </a:solidFill>
              <a:latin typeface="Verdana"/>
              <a:ea typeface="+mn-ea"/>
              <a:cs typeface="+mn-cs"/>
            </a:rPr>
            <a:t>I like jobs that combine technical skills with customer relations.
The diversity of the tasks is interesting.
You have to think, it's a stimulating job.</a:t>
          </a:r>
          <a:endParaRPr lang="fr-FR" sz="1000" i="1" kern="1200" dirty="0">
            <a:solidFill>
              <a:srgbClr val="669900"/>
            </a:solidFill>
            <a:latin typeface="Verdana"/>
            <a:ea typeface="+mn-ea"/>
            <a:cs typeface="+mn-cs"/>
          </a:endParaRPr>
        </a:p>
      </dsp:txBody>
      <dsp:txXfrm>
        <a:off x="1296950" y="3794483"/>
        <a:ext cx="4566986" cy="864907"/>
      </dsp:txXfrm>
    </dsp:sp>
    <dsp:sp modelId="{2FBB5EA8-EAF9-48B3-BE26-EBC0112C3C41}">
      <dsp:nvSpPr>
        <dsp:cNvPr id="0" name=""/>
        <dsp:cNvSpPr/>
      </dsp:nvSpPr>
      <dsp:spPr>
        <a:xfrm>
          <a:off x="91872" y="3856974"/>
          <a:ext cx="1178169" cy="734980"/>
        </a:xfrm>
        <a:prstGeom prst="roundRect">
          <a:avLst>
            <a:gd name="adj" fmla="val 10000"/>
          </a:avLst>
        </a:prstGeom>
        <a:blipFill rotWithShape="1">
          <a:blip xmlns:r="http://schemas.openxmlformats.org/officeDocument/2006/relationships" r:embed="rId4"/>
          <a:stretch>
            <a:fillRect/>
          </a:stretch>
        </a:blip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20CCB7-F03E-49F2-ADED-5C1123FE2389}">
      <dsp:nvSpPr>
        <dsp:cNvPr id="0" name=""/>
        <dsp:cNvSpPr/>
      </dsp:nvSpPr>
      <dsp:spPr>
        <a:xfrm>
          <a:off x="2184" y="1709064"/>
          <a:ext cx="1944082" cy="777633"/>
        </a:xfrm>
        <a:prstGeom prst="chevron">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fr-FR" sz="1000" kern="1200" dirty="0"/>
            <a:t>I update </a:t>
          </a:r>
          <a:r>
            <a:rPr lang="fr-FR" sz="1000" kern="1200" dirty="0" err="1"/>
            <a:t>my</a:t>
          </a:r>
          <a:r>
            <a:rPr lang="fr-FR" sz="1000" kern="1200" dirty="0"/>
            <a:t> </a:t>
          </a:r>
          <a:r>
            <a:rPr lang="fr-FR" sz="1000" kern="1200" dirty="0" err="1"/>
            <a:t>resume</a:t>
          </a:r>
          <a:r>
            <a:rPr lang="fr-FR" sz="1000" kern="1200" dirty="0"/>
            <a:t> at Medialys</a:t>
          </a:r>
        </a:p>
      </dsp:txBody>
      <dsp:txXfrm>
        <a:off x="391001" y="1709064"/>
        <a:ext cx="1166449" cy="777633"/>
      </dsp:txXfrm>
    </dsp:sp>
    <dsp:sp modelId="{C5BA9B24-90A8-4389-8B6B-3C33346E1FAA}">
      <dsp:nvSpPr>
        <dsp:cNvPr id="0" name=""/>
        <dsp:cNvSpPr/>
      </dsp:nvSpPr>
      <dsp:spPr>
        <a:xfrm>
          <a:off x="1751858" y="1709064"/>
          <a:ext cx="1944082" cy="777633"/>
        </a:xfrm>
        <a:prstGeom prst="chevron">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fr-FR" sz="1000" kern="1200" dirty="0"/>
            <a:t>Medialys </a:t>
          </a:r>
          <a:r>
            <a:rPr lang="fr-FR" sz="1000" kern="1200" dirty="0" err="1"/>
            <a:t>sends</a:t>
          </a:r>
          <a:r>
            <a:rPr lang="fr-FR" sz="1000" kern="1200" dirty="0"/>
            <a:t> </a:t>
          </a:r>
          <a:r>
            <a:rPr lang="fr-FR" sz="1000" kern="1200" dirty="0" err="1"/>
            <a:t>my</a:t>
          </a:r>
          <a:r>
            <a:rPr lang="fr-FR" sz="1000" kern="1200" dirty="0"/>
            <a:t> application </a:t>
          </a:r>
        </a:p>
      </dsp:txBody>
      <dsp:txXfrm>
        <a:off x="2140675" y="1709064"/>
        <a:ext cx="1166449" cy="777633"/>
      </dsp:txXfrm>
    </dsp:sp>
    <dsp:sp modelId="{B5F4A10E-B4BB-4C23-9F52-8E4E68523E10}">
      <dsp:nvSpPr>
        <dsp:cNvPr id="0" name=""/>
        <dsp:cNvSpPr/>
      </dsp:nvSpPr>
      <dsp:spPr>
        <a:xfrm>
          <a:off x="3501533" y="1709064"/>
          <a:ext cx="1944082" cy="777633"/>
        </a:xfrm>
        <a:prstGeom prst="chevron">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fr-FR" sz="1000" kern="1200" dirty="0"/>
            <a:t>I </a:t>
          </a:r>
          <a:r>
            <a:rPr lang="fr-FR" sz="1000" kern="1200" dirty="0" err="1"/>
            <a:t>prepare</a:t>
          </a:r>
          <a:r>
            <a:rPr lang="fr-FR" sz="1000" kern="1200" dirty="0"/>
            <a:t> </a:t>
          </a:r>
          <a:r>
            <a:rPr lang="fr-FR" sz="1000" kern="1200" dirty="0" err="1"/>
            <a:t>my</a:t>
          </a:r>
          <a:r>
            <a:rPr lang="fr-FR" sz="1000" kern="1200" dirty="0"/>
            <a:t> </a:t>
          </a:r>
          <a:r>
            <a:rPr lang="fr-FR" sz="1000" kern="1200" dirty="0" err="1"/>
            <a:t>selection</a:t>
          </a:r>
          <a:r>
            <a:rPr lang="fr-FR" sz="1000" kern="1200" dirty="0"/>
            <a:t> interview </a:t>
          </a:r>
          <a:r>
            <a:rPr lang="fr-FR" sz="1000" kern="1200" dirty="0" err="1"/>
            <a:t>with</a:t>
          </a:r>
          <a:r>
            <a:rPr lang="fr-FR" sz="1000" kern="1200" dirty="0"/>
            <a:t> Medialys</a:t>
          </a:r>
        </a:p>
      </dsp:txBody>
      <dsp:txXfrm>
        <a:off x="3890350" y="1709064"/>
        <a:ext cx="1166449" cy="777633"/>
      </dsp:txXfrm>
    </dsp:sp>
    <dsp:sp modelId="{62CB56C5-8B4A-45CF-9A2C-8F042A84EFC9}">
      <dsp:nvSpPr>
        <dsp:cNvPr id="0" name=""/>
        <dsp:cNvSpPr/>
      </dsp:nvSpPr>
      <dsp:spPr>
        <a:xfrm>
          <a:off x="5251208" y="1709064"/>
          <a:ext cx="1944082" cy="777633"/>
        </a:xfrm>
        <a:prstGeom prst="chevron">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fr-FR" sz="1000" kern="1200" dirty="0"/>
            <a:t>I </a:t>
          </a:r>
          <a:r>
            <a:rPr lang="fr-FR" sz="1000" kern="1200" dirty="0" err="1"/>
            <a:t>meet</a:t>
          </a:r>
          <a:r>
            <a:rPr lang="fr-FR" sz="1000" kern="1200" dirty="0"/>
            <a:t> </a:t>
          </a:r>
          <a:r>
            <a:rPr lang="fr-FR" sz="1000" kern="1200" dirty="0" err="1"/>
            <a:t>with</a:t>
          </a:r>
          <a:r>
            <a:rPr lang="fr-FR" sz="1000" kern="1200" dirty="0"/>
            <a:t> the </a:t>
          </a:r>
          <a:r>
            <a:rPr lang="fr-FR" sz="1000" kern="1200" dirty="0" err="1"/>
            <a:t>company</a:t>
          </a:r>
          <a:r>
            <a:rPr lang="fr-FR" sz="1000" kern="1200" dirty="0"/>
            <a:t> team</a:t>
          </a:r>
        </a:p>
      </dsp:txBody>
      <dsp:txXfrm>
        <a:off x="5640025" y="1709064"/>
        <a:ext cx="1166449" cy="777633"/>
      </dsp:txXfrm>
    </dsp:sp>
    <dsp:sp modelId="{3277635B-7A38-4160-8B31-6159B62A9747}">
      <dsp:nvSpPr>
        <dsp:cNvPr id="0" name=""/>
        <dsp:cNvSpPr/>
      </dsp:nvSpPr>
      <dsp:spPr>
        <a:xfrm>
          <a:off x="7000882" y="1709064"/>
          <a:ext cx="1944082" cy="777633"/>
        </a:xfrm>
        <a:prstGeom prst="chevron">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fr-FR" sz="1000" kern="1200" dirty="0"/>
            <a:t>The </a:t>
          </a:r>
          <a:r>
            <a:rPr lang="fr-FR" sz="1000" kern="1200" dirty="0" err="1"/>
            <a:t>company</a:t>
          </a:r>
          <a:r>
            <a:rPr lang="fr-FR" sz="1000" kern="1200" dirty="0"/>
            <a:t> </a:t>
          </a:r>
          <a:r>
            <a:rPr lang="fr-FR" sz="1000" kern="1200" dirty="0" err="1"/>
            <a:t>gives</a:t>
          </a:r>
          <a:r>
            <a:rPr lang="fr-FR" sz="1000" kern="1200" dirty="0"/>
            <a:t> </a:t>
          </a:r>
          <a:r>
            <a:rPr lang="fr-FR" sz="1000" kern="1200" dirty="0" err="1"/>
            <a:t>its</a:t>
          </a:r>
          <a:r>
            <a:rPr lang="fr-FR" sz="1000" kern="1200" dirty="0"/>
            <a:t> </a:t>
          </a:r>
          <a:r>
            <a:rPr lang="fr-FR" sz="1000" kern="1200" dirty="0" err="1"/>
            <a:t>answer</a:t>
          </a:r>
          <a:r>
            <a:rPr lang="fr-FR" sz="1000" kern="1200" dirty="0"/>
            <a:t> as </a:t>
          </a:r>
          <a:r>
            <a:rPr lang="fr-FR" sz="1000" kern="1200" dirty="0" err="1"/>
            <a:t>well</a:t>
          </a:r>
          <a:r>
            <a:rPr lang="fr-FR" sz="1000" kern="1200" dirty="0"/>
            <a:t> as feedback on the application</a:t>
          </a:r>
        </a:p>
      </dsp:txBody>
      <dsp:txXfrm>
        <a:off x="7389699" y="1709064"/>
        <a:ext cx="1166449" cy="777633"/>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06390D-CE86-4958-A866-C7DFBD23BF64}" type="datetimeFigureOut">
              <a:rPr lang="fr-FR" smtClean="0"/>
              <a:t>31/03/2025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683879-4D82-48B3-BE4F-4CAA67460E89}" type="slidenum">
              <a:rPr lang="fr-FR" smtClean="0"/>
              <a:t>‹N°›</a:t>
            </a:fld>
            <a:endParaRPr lang="fr-FR"/>
          </a:p>
        </p:txBody>
      </p:sp>
    </p:spTree>
    <p:extLst>
      <p:ext uri="{BB962C8B-B14F-4D97-AF65-F5344CB8AC3E}">
        <p14:creationId xmlns:p14="http://schemas.microsoft.com/office/powerpoint/2010/main" val="19139475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Remarque accompagnant : Le but de cette slide est de donner les éléments essentiels à connaître sur l’entreprise afin de faire bonne impression et prouver sa motivation en lien avec le poste ou le domaine d’activité. Souvent les candidats ne connaissent pas les ressources qu’ils peuvent mobiliser pour trouver ces informations, ou bien ont du mal à sélectionner l’essentiel, a fortiori s’il y a des difficultés en français.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En leur proposant ces éléments clés, la préparation à l’entretien est grandement facilitée. C’est aussi l’occasion d’avoir un échange et voir comment ils se projettent dans le domaine d’activité et le type de structure.</a:t>
            </a:r>
          </a:p>
          <a:p>
            <a:endParaRPr lang="fr-FR" dirty="0"/>
          </a:p>
        </p:txBody>
      </p:sp>
      <p:sp>
        <p:nvSpPr>
          <p:cNvPr id="4" name="Espace réservé du numéro de diapositive 3"/>
          <p:cNvSpPr>
            <a:spLocks noGrp="1"/>
          </p:cNvSpPr>
          <p:nvPr>
            <p:ph type="sldNum" sz="quarter" idx="5"/>
          </p:nvPr>
        </p:nvSpPr>
        <p:spPr/>
        <p:txBody>
          <a:bodyPr/>
          <a:lstStyle/>
          <a:p>
            <a:fld id="{7D683879-4D82-48B3-BE4F-4CAA67460E89}" type="slidenum">
              <a:rPr lang="fr-FR" smtClean="0"/>
              <a:t>3</a:t>
            </a:fld>
            <a:endParaRPr lang="fr-FR"/>
          </a:p>
        </p:txBody>
      </p:sp>
    </p:spTree>
    <p:extLst>
      <p:ext uri="{BB962C8B-B14F-4D97-AF65-F5344CB8AC3E}">
        <p14:creationId xmlns:p14="http://schemas.microsoft.com/office/powerpoint/2010/main" val="3192262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Note pour l’accompagnant : ce slide permet de vérifier que le candidat a bien compris les missions du poste et les éléments de contrat, et que ceux-ci lui conviennent. La</a:t>
            </a:r>
            <a:r>
              <a:rPr lang="fr-FR" baseline="0" dirty="0"/>
              <a:t> lecture est facilitée par les pictogrammes.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aseline="0" dirty="0"/>
              <a:t>Ce slide permet également, lorsqu’une annonce est « copieuse » , de retenir et de reformuler l’essentiel.</a:t>
            </a:r>
            <a:endParaRPr lang="fr-FR" dirty="0"/>
          </a:p>
          <a:p>
            <a:endParaRPr lang="fr-FR" dirty="0"/>
          </a:p>
        </p:txBody>
      </p:sp>
      <p:sp>
        <p:nvSpPr>
          <p:cNvPr id="4" name="Espace réservé du numéro de diapositive 3"/>
          <p:cNvSpPr>
            <a:spLocks noGrp="1"/>
          </p:cNvSpPr>
          <p:nvPr>
            <p:ph type="sldNum" sz="quarter" idx="5"/>
          </p:nvPr>
        </p:nvSpPr>
        <p:spPr/>
        <p:txBody>
          <a:bodyPr/>
          <a:lstStyle/>
          <a:p>
            <a:fld id="{7D683879-4D82-48B3-BE4F-4CAA67460E89}" type="slidenum">
              <a:rPr lang="fr-FR" smtClean="0"/>
              <a:t>4</a:t>
            </a:fld>
            <a:endParaRPr lang="fr-FR"/>
          </a:p>
        </p:txBody>
      </p:sp>
    </p:spTree>
    <p:extLst>
      <p:ext uri="{BB962C8B-B14F-4D97-AF65-F5344CB8AC3E}">
        <p14:creationId xmlns:p14="http://schemas.microsoft.com/office/powerpoint/2010/main" val="1364274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solidFill>
                  <a:srgbClr val="00B050"/>
                </a:solidFill>
              </a:rPr>
              <a:t>Slide à personnaliser</a:t>
            </a:r>
            <a:r>
              <a:rPr lang="fr-FR" dirty="0"/>
              <a:t>.</a:t>
            </a:r>
            <a:r>
              <a:rPr lang="fr-FR" baseline="0" dirty="0"/>
              <a:t> </a:t>
            </a:r>
            <a:r>
              <a:rPr lang="fr-FR" dirty="0"/>
              <a:t>Le but de ce</a:t>
            </a:r>
            <a:r>
              <a:rPr lang="fr-FR" baseline="0" dirty="0"/>
              <a:t> slide est de faire prendre conscience des différentes étapes que comporte le pitch. Il permet aussi de recentrer la présentation sur le parcours de formation et le parcours professionnel, certains candidats pouvant être tentés de spontanément évoquer des éléments de parcours personnels (lieu de résidence, situation familiale, éventuellement parcours de vie </a:t>
            </a:r>
            <a:r>
              <a:rPr lang="fr-FR" baseline="0" dirty="0" err="1"/>
              <a:t>etc</a:t>
            </a:r>
            <a:r>
              <a:rPr lang="fr-FR" baseline="0" dirty="0"/>
              <a:t>) ce qui est un écueil à éviter. En revanche l’ordre des étapes peut varier: certains candidats sont plus à l’aise avec le schéma : passé/présent/futur, d’autres préfèrent l’ordre présent/passé/futur </a:t>
            </a:r>
            <a:r>
              <a:rPr lang="fr-FR" baseline="0" dirty="0" err="1"/>
              <a:t>etc</a:t>
            </a:r>
            <a:endParaRPr lang="fr-FR" dirty="0"/>
          </a:p>
        </p:txBody>
      </p:sp>
      <p:sp>
        <p:nvSpPr>
          <p:cNvPr id="4" name="Espace réservé du numéro de diapositive 3"/>
          <p:cNvSpPr>
            <a:spLocks noGrp="1"/>
          </p:cNvSpPr>
          <p:nvPr>
            <p:ph type="sldNum" sz="quarter" idx="10"/>
          </p:nvPr>
        </p:nvSpPr>
        <p:spPr/>
        <p:txBody>
          <a:bodyPr/>
          <a:lstStyle/>
          <a:p>
            <a:fld id="{7D683879-4D82-48B3-BE4F-4CAA67460E89}" type="slidenum">
              <a:rPr lang="fr-FR" smtClean="0"/>
              <a:t>5</a:t>
            </a:fld>
            <a:endParaRPr lang="fr-FR"/>
          </a:p>
        </p:txBody>
      </p:sp>
    </p:spTree>
    <p:extLst>
      <p:ext uri="{BB962C8B-B14F-4D97-AF65-F5344CB8AC3E}">
        <p14:creationId xmlns:p14="http://schemas.microsoft.com/office/powerpoint/2010/main" val="12169385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Note pour l’accompagnant : La matrice des compétences est un  élément fondamental que</a:t>
            </a:r>
            <a:r>
              <a:rPr lang="fr-FR" baseline="0" dirty="0"/>
              <a:t> nous étudions en atelier collectif et qui est réutilisée ici en coaching individuel  </a:t>
            </a:r>
            <a:r>
              <a:rPr lang="fr-FR" dirty="0"/>
              <a:t>doit être expliquée en coaching ou en atelier collectif. Le but est d’expliquer qu’une compétence </a:t>
            </a:r>
            <a:r>
              <a:rPr lang="fr-FR" b="1" u="sng" dirty="0"/>
              <a:t>se prouve (et non pas s’énonce) </a:t>
            </a:r>
            <a:r>
              <a:rPr lang="fr-FR" dirty="0"/>
              <a:t>en faisant appel à différents domaines. On pourra aussi montrer au candidat qu’il valide « tous les </a:t>
            </a:r>
            <a:r>
              <a:rPr lang="fr-FR" dirty="0" err="1"/>
              <a:t>pré-requis</a:t>
            </a:r>
            <a:r>
              <a:rPr lang="fr-FR" dirty="0"/>
              <a:t> » ou qu’il lui en manque certains (il a la formation mais pas l’expérience idéale par exemple), le but sera qu’il mette alors en place des stratégies pour rééquilibrer un élément faible : parler de ses savoir être par exemple. </a:t>
            </a:r>
            <a:r>
              <a:rPr lang="fr-FR" b="1" dirty="0"/>
              <a:t>Il est important</a:t>
            </a:r>
            <a:r>
              <a:rPr lang="fr-FR" b="1" baseline="0" dirty="0"/>
              <a:t> de rédiger des phrases complètes, phrases-clés, a fortiori pour une personne ne maitrisant que partiellement le français.</a:t>
            </a:r>
            <a:endParaRPr lang="fr-FR" b="1" dirty="0"/>
          </a:p>
          <a:p>
            <a:endParaRPr lang="fr-FR" dirty="0"/>
          </a:p>
        </p:txBody>
      </p:sp>
      <p:sp>
        <p:nvSpPr>
          <p:cNvPr id="4" name="Espace réservé du numéro de diapositive 3"/>
          <p:cNvSpPr>
            <a:spLocks noGrp="1"/>
          </p:cNvSpPr>
          <p:nvPr>
            <p:ph type="sldNum" sz="quarter" idx="5"/>
          </p:nvPr>
        </p:nvSpPr>
        <p:spPr/>
        <p:txBody>
          <a:bodyPr/>
          <a:lstStyle/>
          <a:p>
            <a:fld id="{7D683879-4D82-48B3-BE4F-4CAA67460E89}" type="slidenum">
              <a:rPr lang="fr-FR" smtClean="0"/>
              <a:t>6</a:t>
            </a:fld>
            <a:endParaRPr lang="fr-FR"/>
          </a:p>
        </p:txBody>
      </p:sp>
    </p:spTree>
    <p:extLst>
      <p:ext uri="{BB962C8B-B14F-4D97-AF65-F5344CB8AC3E}">
        <p14:creationId xmlns:p14="http://schemas.microsoft.com/office/powerpoint/2010/main" val="24573379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Des</a:t>
            </a:r>
            <a:r>
              <a:rPr lang="fr-FR" baseline="0" dirty="0"/>
              <a:t> questions surgissent souvent pendant le coaching, les lister dans le book candidat permet de poser des questions pertinentes qui rendent compte d’interrogations sincères (on ne pose pas une question pour « poser une question » mais parce qu’on s’interroge sincèrement, on se projette dans le poste etc..). On privilégiera les questions « pratico-pratiques » relatives au poste.</a:t>
            </a:r>
            <a:endParaRPr lang="fr-FR" dirty="0"/>
          </a:p>
        </p:txBody>
      </p:sp>
      <p:sp>
        <p:nvSpPr>
          <p:cNvPr id="4" name="Espace réservé du numéro de diapositive 3"/>
          <p:cNvSpPr>
            <a:spLocks noGrp="1"/>
          </p:cNvSpPr>
          <p:nvPr>
            <p:ph type="sldNum" sz="quarter" idx="10"/>
          </p:nvPr>
        </p:nvSpPr>
        <p:spPr/>
        <p:txBody>
          <a:bodyPr/>
          <a:lstStyle/>
          <a:p>
            <a:fld id="{7D683879-4D82-48B3-BE4F-4CAA67460E89}" type="slidenum">
              <a:rPr lang="fr-FR" smtClean="0"/>
              <a:t>7</a:t>
            </a:fld>
            <a:endParaRPr lang="fr-FR"/>
          </a:p>
        </p:txBody>
      </p:sp>
    </p:spTree>
    <p:extLst>
      <p:ext uri="{BB962C8B-B14F-4D97-AF65-F5344CB8AC3E}">
        <p14:creationId xmlns:p14="http://schemas.microsoft.com/office/powerpoint/2010/main" val="15866626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fr-FR"/>
              <a:t>Modifiez le style du titre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Modifier le style des sous-titres du masque</a:t>
            </a:r>
            <a:endParaRPr lang="en-US" dirty="0"/>
          </a:p>
        </p:txBody>
      </p:sp>
      <p:sp>
        <p:nvSpPr>
          <p:cNvPr id="4" name="Date Placeholder 3"/>
          <p:cNvSpPr>
            <a:spLocks noGrp="1"/>
          </p:cNvSpPr>
          <p:nvPr>
            <p:ph type="dt" sz="half" idx="10"/>
          </p:nvPr>
        </p:nvSpPr>
        <p:spPr/>
        <p:txBody>
          <a:bodyPr/>
          <a:lstStyle/>
          <a:p>
            <a:fld id="{2BC8089B-9295-421E-AFEC-105B7D60E41B}" type="datetimeFigureOut">
              <a:rPr lang="fr-FR" smtClean="0"/>
              <a:t>31/03/2025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7DFBD6C0-7B7E-4B73-8AE7-72847BA2CEBF}" type="slidenum">
              <a:rPr lang="fr-FR" smtClean="0"/>
              <a:t>‹N°›</a:t>
            </a:fld>
            <a:endParaRPr lang="fr-FR"/>
          </a:p>
        </p:txBody>
      </p:sp>
    </p:spTree>
    <p:extLst>
      <p:ext uri="{BB962C8B-B14F-4D97-AF65-F5344CB8AC3E}">
        <p14:creationId xmlns:p14="http://schemas.microsoft.com/office/powerpoint/2010/main" val="31400571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fr-FR"/>
              <a:t>Modifiez le style du titre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Date Placeholder 4"/>
          <p:cNvSpPr>
            <a:spLocks noGrp="1"/>
          </p:cNvSpPr>
          <p:nvPr>
            <p:ph type="dt" sz="half" idx="10"/>
          </p:nvPr>
        </p:nvSpPr>
        <p:spPr/>
        <p:txBody>
          <a:bodyPr/>
          <a:lstStyle/>
          <a:p>
            <a:fld id="{2BC8089B-9295-421E-AFEC-105B7D60E41B}" type="datetimeFigureOut">
              <a:rPr lang="fr-FR" smtClean="0"/>
              <a:t>31/03/2025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7DFBD6C0-7B7E-4B73-8AE7-72847BA2CEBF}" type="slidenum">
              <a:rPr lang="fr-FR" smtClean="0"/>
              <a:t>‹N°›</a:t>
            </a:fld>
            <a:endParaRPr lang="fr-FR"/>
          </a:p>
        </p:txBody>
      </p:sp>
    </p:spTree>
    <p:extLst>
      <p:ext uri="{BB962C8B-B14F-4D97-AF65-F5344CB8AC3E}">
        <p14:creationId xmlns:p14="http://schemas.microsoft.com/office/powerpoint/2010/main" val="4194948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fr-FR"/>
              <a:t>Modifiez le style du titre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4" name="Date Placeholder 3"/>
          <p:cNvSpPr>
            <a:spLocks noGrp="1"/>
          </p:cNvSpPr>
          <p:nvPr>
            <p:ph type="dt" sz="half" idx="10"/>
          </p:nvPr>
        </p:nvSpPr>
        <p:spPr/>
        <p:txBody>
          <a:bodyPr/>
          <a:lstStyle/>
          <a:p>
            <a:fld id="{2BC8089B-9295-421E-AFEC-105B7D60E41B}" type="datetimeFigureOut">
              <a:rPr lang="fr-FR" smtClean="0"/>
              <a:t>31/03/2025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7DFBD6C0-7B7E-4B73-8AE7-72847BA2CEBF}" type="slidenum">
              <a:rPr lang="fr-FR" smtClean="0"/>
              <a:t>‹N°›</a:t>
            </a:fld>
            <a:endParaRPr lang="fr-FR"/>
          </a:p>
        </p:txBody>
      </p:sp>
    </p:spTree>
    <p:extLst>
      <p:ext uri="{BB962C8B-B14F-4D97-AF65-F5344CB8AC3E}">
        <p14:creationId xmlns:p14="http://schemas.microsoft.com/office/powerpoint/2010/main" val="32553783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fr-FR"/>
              <a:t>Modifiez le style du titre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fr-FR"/>
              <a:t>Modifier les styles du texte du masque</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4" name="Date Placeholder 3"/>
          <p:cNvSpPr>
            <a:spLocks noGrp="1"/>
          </p:cNvSpPr>
          <p:nvPr>
            <p:ph type="dt" sz="half" idx="10"/>
          </p:nvPr>
        </p:nvSpPr>
        <p:spPr/>
        <p:txBody>
          <a:bodyPr/>
          <a:lstStyle/>
          <a:p>
            <a:fld id="{2BC8089B-9295-421E-AFEC-105B7D60E41B}" type="datetimeFigureOut">
              <a:rPr lang="fr-FR" smtClean="0"/>
              <a:t>31/03/2025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7DFBD6C0-7B7E-4B73-8AE7-72847BA2CEBF}" type="slidenum">
              <a:rPr lang="fr-FR" smtClean="0"/>
              <a:t>‹N°›</a:t>
            </a:fld>
            <a:endParaRPr lang="fr-FR"/>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0089165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fr-FR"/>
              <a:t>Modifiez le style du titre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fld id="{2BC8089B-9295-421E-AFEC-105B7D60E41B}" type="datetimeFigureOut">
              <a:rPr lang="fr-FR" smtClean="0"/>
              <a:t>31/03/2025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7DFBD6C0-7B7E-4B73-8AE7-72847BA2CEBF}" type="slidenum">
              <a:rPr lang="fr-FR" smtClean="0"/>
              <a:t>‹N°›</a:t>
            </a:fld>
            <a:endParaRPr lang="fr-FR"/>
          </a:p>
        </p:txBody>
      </p:sp>
    </p:spTree>
    <p:extLst>
      <p:ext uri="{BB962C8B-B14F-4D97-AF65-F5344CB8AC3E}">
        <p14:creationId xmlns:p14="http://schemas.microsoft.com/office/powerpoint/2010/main" val="23265887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fr-FR"/>
              <a:t>Modifiez le style du titre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2BC8089B-9295-421E-AFEC-105B7D60E41B}" type="datetimeFigureOut">
              <a:rPr lang="fr-FR" smtClean="0"/>
              <a:t>31/03/2025</a:t>
            </a:fld>
            <a:endParaRPr lang="fr-FR"/>
          </a:p>
        </p:txBody>
      </p:sp>
      <p:sp>
        <p:nvSpPr>
          <p:cNvPr id="4"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7DFBD6C0-7B7E-4B73-8AE7-72847BA2CEBF}" type="slidenum">
              <a:rPr lang="fr-FR" smtClean="0"/>
              <a:t>‹N°›</a:t>
            </a:fld>
            <a:endParaRPr lang="fr-FR"/>
          </a:p>
        </p:txBody>
      </p:sp>
    </p:spTree>
    <p:extLst>
      <p:ext uri="{BB962C8B-B14F-4D97-AF65-F5344CB8AC3E}">
        <p14:creationId xmlns:p14="http://schemas.microsoft.com/office/powerpoint/2010/main" val="33302070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s d’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fr-FR"/>
              <a:t>Modifiez le style du titre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2BC8089B-9295-421E-AFEC-105B7D60E41B}" type="datetimeFigureOut">
              <a:rPr lang="fr-FR" smtClean="0"/>
              <a:t>31/03/2025</a:t>
            </a:fld>
            <a:endParaRPr lang="fr-FR"/>
          </a:p>
        </p:txBody>
      </p:sp>
      <p:sp>
        <p:nvSpPr>
          <p:cNvPr id="4"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7DFBD6C0-7B7E-4B73-8AE7-72847BA2CEBF}" type="slidenum">
              <a:rPr lang="fr-FR" smtClean="0"/>
              <a:t>‹N°›</a:t>
            </a:fld>
            <a:endParaRPr lang="fr-FR"/>
          </a:p>
        </p:txBody>
      </p:sp>
    </p:spTree>
    <p:extLst>
      <p:ext uri="{BB962C8B-B14F-4D97-AF65-F5344CB8AC3E}">
        <p14:creationId xmlns:p14="http://schemas.microsoft.com/office/powerpoint/2010/main" val="42219980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nchor="t" anchorCtr="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2BC8089B-9295-421E-AFEC-105B7D60E41B}" type="datetimeFigureOut">
              <a:rPr lang="fr-FR" smtClean="0"/>
              <a:t>31/03/2025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7DFBD6C0-7B7E-4B73-8AE7-72847BA2CEBF}" type="slidenum">
              <a:rPr lang="fr-FR" smtClean="0"/>
              <a:t>‹N°›</a:t>
            </a:fld>
            <a:endParaRPr lang="fr-FR"/>
          </a:p>
        </p:txBody>
      </p:sp>
    </p:spTree>
    <p:extLst>
      <p:ext uri="{BB962C8B-B14F-4D97-AF65-F5344CB8AC3E}">
        <p14:creationId xmlns:p14="http://schemas.microsoft.com/office/powerpoint/2010/main" val="19781023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fr-FR"/>
              <a:t>Modifiez le style du titre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2BC8089B-9295-421E-AFEC-105B7D60E41B}" type="datetimeFigureOut">
              <a:rPr lang="fr-FR" smtClean="0"/>
              <a:t>31/03/2025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7DFBD6C0-7B7E-4B73-8AE7-72847BA2CEBF}" type="slidenum">
              <a:rPr lang="fr-FR" smtClean="0"/>
              <a:t>‹N°›</a:t>
            </a:fld>
            <a:endParaRPr lang="fr-FR"/>
          </a:p>
        </p:txBody>
      </p:sp>
    </p:spTree>
    <p:extLst>
      <p:ext uri="{BB962C8B-B14F-4D97-AF65-F5344CB8AC3E}">
        <p14:creationId xmlns:p14="http://schemas.microsoft.com/office/powerpoint/2010/main" val="2829512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3"/>
          <p:cNvSpPr>
            <a:spLocks noGrp="1"/>
          </p:cNvSpPr>
          <p:nvPr>
            <p:ph type="dt" sz="half" idx="10"/>
          </p:nvPr>
        </p:nvSpPr>
        <p:spPr/>
        <p:txBody>
          <a:bodyPr/>
          <a:lstStyle/>
          <a:p>
            <a:fld id="{2BC8089B-9295-421E-AFEC-105B7D60E41B}" type="datetimeFigureOut">
              <a:rPr lang="fr-FR" smtClean="0"/>
              <a:t>31/03/2025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7DFBD6C0-7B7E-4B73-8AE7-72847BA2CEBF}" type="slidenum">
              <a:rPr lang="fr-FR" smtClean="0"/>
              <a:t>‹N°›</a:t>
            </a:fld>
            <a:endParaRPr lang="fr-FR"/>
          </a:p>
        </p:txBody>
      </p:sp>
    </p:spTree>
    <p:extLst>
      <p:ext uri="{BB962C8B-B14F-4D97-AF65-F5344CB8AC3E}">
        <p14:creationId xmlns:p14="http://schemas.microsoft.com/office/powerpoint/2010/main" val="523506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fr-FR"/>
              <a:t>Modifiez le style du titre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fld id="{2BC8089B-9295-421E-AFEC-105B7D60E41B}" type="datetimeFigureOut">
              <a:rPr lang="fr-FR" smtClean="0"/>
              <a:t>31/03/2025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7DFBD6C0-7B7E-4B73-8AE7-72847BA2CEBF}" type="slidenum">
              <a:rPr lang="fr-FR" smtClean="0"/>
              <a:t>‹N°›</a:t>
            </a:fld>
            <a:endParaRPr lang="fr-FR"/>
          </a:p>
        </p:txBody>
      </p:sp>
    </p:spTree>
    <p:extLst>
      <p:ext uri="{BB962C8B-B14F-4D97-AF65-F5344CB8AC3E}">
        <p14:creationId xmlns:p14="http://schemas.microsoft.com/office/powerpoint/2010/main" val="559899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2BC8089B-9295-421E-AFEC-105B7D60E41B}" type="datetimeFigureOut">
              <a:rPr lang="fr-FR" smtClean="0"/>
              <a:t>31/03/2025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7DFBD6C0-7B7E-4B73-8AE7-72847BA2CEBF}" type="slidenum">
              <a:rPr lang="fr-FR" smtClean="0"/>
              <a:t>‹N°›</a:t>
            </a:fld>
            <a:endParaRPr lang="fr-FR"/>
          </a:p>
        </p:txBody>
      </p:sp>
    </p:spTree>
    <p:extLst>
      <p:ext uri="{BB962C8B-B14F-4D97-AF65-F5344CB8AC3E}">
        <p14:creationId xmlns:p14="http://schemas.microsoft.com/office/powerpoint/2010/main" val="1365222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Modifiez le style du titre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2BC8089B-9295-421E-AFEC-105B7D60E41B}" type="datetimeFigureOut">
              <a:rPr lang="fr-FR" smtClean="0"/>
              <a:t>31/03/2025</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7DFBD6C0-7B7E-4B73-8AE7-72847BA2CEBF}" type="slidenum">
              <a:rPr lang="fr-FR" smtClean="0"/>
              <a:t>‹N°›</a:t>
            </a:fld>
            <a:endParaRPr lang="fr-FR"/>
          </a:p>
        </p:txBody>
      </p:sp>
    </p:spTree>
    <p:extLst>
      <p:ext uri="{BB962C8B-B14F-4D97-AF65-F5344CB8AC3E}">
        <p14:creationId xmlns:p14="http://schemas.microsoft.com/office/powerpoint/2010/main" val="29632204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7" name="Date Placeholder 2"/>
          <p:cNvSpPr>
            <a:spLocks noGrp="1"/>
          </p:cNvSpPr>
          <p:nvPr>
            <p:ph type="dt" sz="half" idx="10"/>
          </p:nvPr>
        </p:nvSpPr>
        <p:spPr/>
        <p:txBody>
          <a:bodyPr/>
          <a:lstStyle/>
          <a:p>
            <a:fld id="{2BC8089B-9295-421E-AFEC-105B7D60E41B}" type="datetimeFigureOut">
              <a:rPr lang="fr-FR" smtClean="0"/>
              <a:t>31/03/2025</a:t>
            </a:fld>
            <a:endParaRPr lang="fr-FR"/>
          </a:p>
        </p:txBody>
      </p:sp>
      <p:sp>
        <p:nvSpPr>
          <p:cNvPr id="5" name="Footer Placeholder 3"/>
          <p:cNvSpPr>
            <a:spLocks noGrp="1"/>
          </p:cNvSpPr>
          <p:nvPr>
            <p:ph type="ftr" sz="quarter" idx="11"/>
          </p:nvPr>
        </p:nvSpPr>
        <p:spPr/>
        <p:txBody>
          <a:bodyPr/>
          <a:lstStyle/>
          <a:p>
            <a:endParaRPr lang="fr-FR"/>
          </a:p>
        </p:txBody>
      </p:sp>
      <p:sp>
        <p:nvSpPr>
          <p:cNvPr id="6" name="Slide Number Placeholder 4"/>
          <p:cNvSpPr>
            <a:spLocks noGrp="1"/>
          </p:cNvSpPr>
          <p:nvPr>
            <p:ph type="sldNum" sz="quarter" idx="12"/>
          </p:nvPr>
        </p:nvSpPr>
        <p:spPr/>
        <p:txBody>
          <a:bodyPr/>
          <a:lstStyle/>
          <a:p>
            <a:fld id="{7DFBD6C0-7B7E-4B73-8AE7-72847BA2CEBF}" type="slidenum">
              <a:rPr lang="fr-FR" smtClean="0"/>
              <a:t>‹N°›</a:t>
            </a:fld>
            <a:endParaRPr lang="fr-FR"/>
          </a:p>
        </p:txBody>
      </p:sp>
    </p:spTree>
    <p:extLst>
      <p:ext uri="{BB962C8B-B14F-4D97-AF65-F5344CB8AC3E}">
        <p14:creationId xmlns:p14="http://schemas.microsoft.com/office/powerpoint/2010/main" val="4193734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2BC8089B-9295-421E-AFEC-105B7D60E41B}" type="datetimeFigureOut">
              <a:rPr lang="fr-FR" smtClean="0"/>
              <a:t>31/03/2025</a:t>
            </a:fld>
            <a:endParaRPr lang="fr-FR"/>
          </a:p>
        </p:txBody>
      </p:sp>
      <p:sp>
        <p:nvSpPr>
          <p:cNvPr id="5" name="Footer Placeholder 2"/>
          <p:cNvSpPr>
            <a:spLocks noGrp="1"/>
          </p:cNvSpPr>
          <p:nvPr>
            <p:ph type="ftr" sz="quarter" idx="11"/>
          </p:nvPr>
        </p:nvSpPr>
        <p:spPr/>
        <p:txBody>
          <a:bodyPr/>
          <a:lstStyle/>
          <a:p>
            <a:endParaRPr lang="fr-FR"/>
          </a:p>
        </p:txBody>
      </p:sp>
      <p:sp>
        <p:nvSpPr>
          <p:cNvPr id="6" name="Slide Number Placeholder 3"/>
          <p:cNvSpPr>
            <a:spLocks noGrp="1"/>
          </p:cNvSpPr>
          <p:nvPr>
            <p:ph type="sldNum" sz="quarter" idx="12"/>
          </p:nvPr>
        </p:nvSpPr>
        <p:spPr/>
        <p:txBody>
          <a:bodyPr/>
          <a:lstStyle/>
          <a:p>
            <a:fld id="{7DFBD6C0-7B7E-4B73-8AE7-72847BA2CEBF}" type="slidenum">
              <a:rPr lang="fr-FR" smtClean="0"/>
              <a:t>‹N°›</a:t>
            </a:fld>
            <a:endParaRPr lang="fr-FR"/>
          </a:p>
        </p:txBody>
      </p:sp>
    </p:spTree>
    <p:extLst>
      <p:ext uri="{BB962C8B-B14F-4D97-AF65-F5344CB8AC3E}">
        <p14:creationId xmlns:p14="http://schemas.microsoft.com/office/powerpoint/2010/main" val="17242896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fr-FR"/>
              <a:t>Modifiez le style du titre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7" name="Date Placeholder 4"/>
          <p:cNvSpPr>
            <a:spLocks noGrp="1"/>
          </p:cNvSpPr>
          <p:nvPr>
            <p:ph type="dt" sz="half" idx="10"/>
          </p:nvPr>
        </p:nvSpPr>
        <p:spPr/>
        <p:txBody>
          <a:bodyPr/>
          <a:lstStyle/>
          <a:p>
            <a:fld id="{2BC8089B-9295-421E-AFEC-105B7D60E41B}" type="datetimeFigureOut">
              <a:rPr lang="fr-FR" smtClean="0"/>
              <a:t>31/03/2025</a:t>
            </a:fld>
            <a:endParaRPr lang="fr-FR"/>
          </a:p>
        </p:txBody>
      </p:sp>
      <p:sp>
        <p:nvSpPr>
          <p:cNvPr id="5" name="Footer Placeholder 5"/>
          <p:cNvSpPr>
            <a:spLocks noGrp="1"/>
          </p:cNvSpPr>
          <p:nvPr>
            <p:ph type="ftr" sz="quarter" idx="11"/>
          </p:nvPr>
        </p:nvSpPr>
        <p:spPr/>
        <p:txBody>
          <a:bodyPr/>
          <a:lstStyle/>
          <a:p>
            <a:endParaRPr lang="fr-FR"/>
          </a:p>
        </p:txBody>
      </p:sp>
      <p:sp>
        <p:nvSpPr>
          <p:cNvPr id="6" name="Slide Number Placeholder 6"/>
          <p:cNvSpPr>
            <a:spLocks noGrp="1"/>
          </p:cNvSpPr>
          <p:nvPr>
            <p:ph type="sldNum" sz="quarter" idx="12"/>
          </p:nvPr>
        </p:nvSpPr>
        <p:spPr/>
        <p:txBody>
          <a:bodyPr/>
          <a:lstStyle/>
          <a:p>
            <a:fld id="{7DFBD6C0-7B7E-4B73-8AE7-72847BA2CEBF}" type="slidenum">
              <a:rPr lang="fr-FR" smtClean="0"/>
              <a:t>‹N°›</a:t>
            </a:fld>
            <a:endParaRPr lang="fr-FR"/>
          </a:p>
        </p:txBody>
      </p:sp>
    </p:spTree>
    <p:extLst>
      <p:ext uri="{BB962C8B-B14F-4D97-AF65-F5344CB8AC3E}">
        <p14:creationId xmlns:p14="http://schemas.microsoft.com/office/powerpoint/2010/main" val="36801351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fr-FR"/>
              <a:t>Modifiez le style du titre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Date Placeholder 4"/>
          <p:cNvSpPr>
            <a:spLocks noGrp="1"/>
          </p:cNvSpPr>
          <p:nvPr>
            <p:ph type="dt" sz="half" idx="10"/>
          </p:nvPr>
        </p:nvSpPr>
        <p:spPr/>
        <p:txBody>
          <a:bodyPr/>
          <a:lstStyle/>
          <a:p>
            <a:fld id="{2BC8089B-9295-421E-AFEC-105B7D60E41B}" type="datetimeFigureOut">
              <a:rPr lang="fr-FR" smtClean="0"/>
              <a:t>31/03/2025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7DFBD6C0-7B7E-4B73-8AE7-72847BA2CEBF}" type="slidenum">
              <a:rPr lang="fr-FR" smtClean="0"/>
              <a:t>‹N°›</a:t>
            </a:fld>
            <a:endParaRPr lang="fr-FR"/>
          </a:p>
        </p:txBody>
      </p:sp>
    </p:spTree>
    <p:extLst>
      <p:ext uri="{BB962C8B-B14F-4D97-AF65-F5344CB8AC3E}">
        <p14:creationId xmlns:p14="http://schemas.microsoft.com/office/powerpoint/2010/main" val="21373438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fr-FR"/>
              <a:t>Modifiez le style du titre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2BC8089B-9295-421E-AFEC-105B7D60E41B}" type="datetimeFigureOut">
              <a:rPr lang="fr-FR" smtClean="0"/>
              <a:t>31/03/2025</a:t>
            </a:fld>
            <a:endParaRPr lang="fr-FR"/>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fr-FR"/>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7DFBD6C0-7B7E-4B73-8AE7-72847BA2CEBF}" type="slidenum">
              <a:rPr lang="fr-FR" smtClean="0"/>
              <a:t>‹N°›</a:t>
            </a:fld>
            <a:endParaRPr lang="fr-FR"/>
          </a:p>
        </p:txBody>
      </p:sp>
    </p:spTree>
    <p:extLst>
      <p:ext uri="{BB962C8B-B14F-4D97-AF65-F5344CB8AC3E}">
        <p14:creationId xmlns:p14="http://schemas.microsoft.com/office/powerpoint/2010/main" val="774649886"/>
      </p:ext>
    </p:extLst>
  </p:cSld>
  <p:clrMap bg1="dk1" tx1="lt1" bg2="dk2" tx2="lt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 id="2147483726" r:id="rId14"/>
    <p:sldLayoutId id="2147483727" r:id="rId15"/>
    <p:sldLayoutId id="2147483728" r:id="rId16"/>
    <p:sldLayoutId id="2147483729"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62DEED4C-3B6D-F388-4E9D-40529441C9A7}"/>
              </a:ext>
            </a:extLst>
          </p:cNvPr>
          <p:cNvSpPr>
            <a:spLocks noGrp="1"/>
          </p:cNvSpPr>
          <p:nvPr>
            <p:ph idx="1"/>
          </p:nvPr>
        </p:nvSpPr>
        <p:spPr>
          <a:xfrm>
            <a:off x="5814390" y="1111456"/>
            <a:ext cx="5789475" cy="4315309"/>
          </a:xfrm>
          <a:ln>
            <a:solidFill>
              <a:schemeClr val="tx2"/>
            </a:solidFill>
          </a:ln>
        </p:spPr>
        <p:txBody>
          <a:bodyPr>
            <a:normAutofit/>
          </a:bodyPr>
          <a:lstStyle/>
          <a:p>
            <a:pPr marL="0" indent="0" algn="ctr">
              <a:buNone/>
            </a:pPr>
            <a:endParaRPr lang="fr-FR" sz="5400" b="1" dirty="0">
              <a:solidFill>
                <a:schemeClr val="tx1">
                  <a:lumMod val="20000"/>
                  <a:lumOff val="80000"/>
                </a:schemeClr>
              </a:solidFill>
            </a:endParaRPr>
          </a:p>
          <a:p>
            <a:pPr marL="0" indent="0" algn="ctr">
              <a:buNone/>
            </a:pPr>
            <a:r>
              <a:rPr lang="fr-FR" sz="5400" b="1" dirty="0">
                <a:solidFill>
                  <a:schemeClr val="tx1">
                    <a:lumMod val="20000"/>
                    <a:lumOff val="80000"/>
                  </a:schemeClr>
                </a:solidFill>
                <a:highlight>
                  <a:srgbClr val="FFFF00"/>
                </a:highlight>
              </a:rPr>
              <a:t>Candidate </a:t>
            </a:r>
            <a:r>
              <a:rPr lang="fr-FR" sz="5400" b="1" dirty="0" err="1">
                <a:solidFill>
                  <a:schemeClr val="tx1">
                    <a:lumMod val="20000"/>
                    <a:lumOff val="80000"/>
                  </a:schemeClr>
                </a:solidFill>
                <a:highlight>
                  <a:srgbClr val="FFFF00"/>
                </a:highlight>
              </a:rPr>
              <a:t>booklet</a:t>
            </a:r>
            <a:endParaRPr lang="fr-FR" sz="5400" b="1" dirty="0">
              <a:solidFill>
                <a:schemeClr val="tx1">
                  <a:lumMod val="20000"/>
                  <a:lumOff val="80000"/>
                </a:schemeClr>
              </a:solidFill>
              <a:highlight>
                <a:srgbClr val="FFFF00"/>
              </a:highlight>
            </a:endParaRPr>
          </a:p>
          <a:p>
            <a:pPr marL="0" indent="0" algn="ctr">
              <a:buNone/>
            </a:pPr>
            <a:endParaRPr lang="fr-FR" sz="5400" b="1" dirty="0">
              <a:solidFill>
                <a:schemeClr val="tx1">
                  <a:lumMod val="20000"/>
                  <a:lumOff val="80000"/>
                </a:schemeClr>
              </a:solidFill>
            </a:endParaRPr>
          </a:p>
        </p:txBody>
      </p:sp>
      <p:sp>
        <p:nvSpPr>
          <p:cNvPr id="5" name="Rectangle 4">
            <a:extLst>
              <a:ext uri="{FF2B5EF4-FFF2-40B4-BE49-F238E27FC236}">
                <a16:creationId xmlns:a16="http://schemas.microsoft.com/office/drawing/2014/main" id="{88D4727B-9690-F576-D135-91A1F3A9D103}"/>
              </a:ext>
            </a:extLst>
          </p:cNvPr>
          <p:cNvSpPr/>
          <p:nvPr/>
        </p:nvSpPr>
        <p:spPr>
          <a:xfrm>
            <a:off x="0" y="0"/>
            <a:ext cx="1729410" cy="1699591"/>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Rectangle 22">
            <a:extLst>
              <a:ext uri="{FF2B5EF4-FFF2-40B4-BE49-F238E27FC236}">
                <a16:creationId xmlns:a16="http://schemas.microsoft.com/office/drawing/2014/main" id="{59732369-70ED-FC4D-DD7D-D1F608950C34}"/>
              </a:ext>
            </a:extLst>
          </p:cNvPr>
          <p:cNvSpPr/>
          <p:nvPr/>
        </p:nvSpPr>
        <p:spPr>
          <a:xfrm>
            <a:off x="0" y="5098773"/>
            <a:ext cx="1729410" cy="175922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Rectangle 23">
            <a:extLst>
              <a:ext uri="{FF2B5EF4-FFF2-40B4-BE49-F238E27FC236}">
                <a16:creationId xmlns:a16="http://schemas.microsoft.com/office/drawing/2014/main" id="{3AF66A97-9A48-1EF1-E57A-6D58785FB59F}"/>
              </a:ext>
            </a:extLst>
          </p:cNvPr>
          <p:cNvSpPr/>
          <p:nvPr/>
        </p:nvSpPr>
        <p:spPr>
          <a:xfrm>
            <a:off x="0" y="3399182"/>
            <a:ext cx="1729410" cy="169959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Rectangle 24">
            <a:extLst>
              <a:ext uri="{FF2B5EF4-FFF2-40B4-BE49-F238E27FC236}">
                <a16:creationId xmlns:a16="http://schemas.microsoft.com/office/drawing/2014/main" id="{D48772EB-0A97-51D8-CEF1-FF45FED3014D}"/>
              </a:ext>
            </a:extLst>
          </p:cNvPr>
          <p:cNvSpPr/>
          <p:nvPr/>
        </p:nvSpPr>
        <p:spPr>
          <a:xfrm>
            <a:off x="0" y="1699591"/>
            <a:ext cx="1729410" cy="169959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Rectangle 25">
            <a:extLst>
              <a:ext uri="{FF2B5EF4-FFF2-40B4-BE49-F238E27FC236}">
                <a16:creationId xmlns:a16="http://schemas.microsoft.com/office/drawing/2014/main" id="{31B34438-F777-0FDE-69A7-40FD50BB668F}"/>
              </a:ext>
            </a:extLst>
          </p:cNvPr>
          <p:cNvSpPr/>
          <p:nvPr/>
        </p:nvSpPr>
        <p:spPr>
          <a:xfrm>
            <a:off x="3449205" y="1693171"/>
            <a:ext cx="1748168" cy="169959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Rectangle 26">
            <a:extLst>
              <a:ext uri="{FF2B5EF4-FFF2-40B4-BE49-F238E27FC236}">
                <a16:creationId xmlns:a16="http://schemas.microsoft.com/office/drawing/2014/main" id="{36D353C7-6CBB-A6D0-A1F8-9C4790AA759A}"/>
              </a:ext>
            </a:extLst>
          </p:cNvPr>
          <p:cNvSpPr/>
          <p:nvPr/>
        </p:nvSpPr>
        <p:spPr>
          <a:xfrm>
            <a:off x="3455039" y="0"/>
            <a:ext cx="1729410" cy="169959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Rectangle 27">
            <a:extLst>
              <a:ext uri="{FF2B5EF4-FFF2-40B4-BE49-F238E27FC236}">
                <a16:creationId xmlns:a16="http://schemas.microsoft.com/office/drawing/2014/main" id="{509FF576-899C-45B9-E624-3F7B9FE2BE39}"/>
              </a:ext>
            </a:extLst>
          </p:cNvPr>
          <p:cNvSpPr/>
          <p:nvPr/>
        </p:nvSpPr>
        <p:spPr>
          <a:xfrm>
            <a:off x="1731461" y="3382550"/>
            <a:ext cx="1729410" cy="169959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Rectangle 28">
            <a:extLst>
              <a:ext uri="{FF2B5EF4-FFF2-40B4-BE49-F238E27FC236}">
                <a16:creationId xmlns:a16="http://schemas.microsoft.com/office/drawing/2014/main" id="{0FF8BD98-8542-4B61-989C-424347746C77}"/>
              </a:ext>
            </a:extLst>
          </p:cNvPr>
          <p:cNvSpPr/>
          <p:nvPr/>
        </p:nvSpPr>
        <p:spPr>
          <a:xfrm>
            <a:off x="1726889" y="1693172"/>
            <a:ext cx="1729410" cy="1699591"/>
          </a:xfrm>
          <a:prstGeom prst="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Rectangle 29">
            <a:extLst>
              <a:ext uri="{FF2B5EF4-FFF2-40B4-BE49-F238E27FC236}">
                <a16:creationId xmlns:a16="http://schemas.microsoft.com/office/drawing/2014/main" id="{56491427-4260-F775-9D43-58E4767C6EC2}"/>
              </a:ext>
            </a:extLst>
          </p:cNvPr>
          <p:cNvSpPr/>
          <p:nvPr/>
        </p:nvSpPr>
        <p:spPr>
          <a:xfrm>
            <a:off x="1726889" y="-1"/>
            <a:ext cx="1729410" cy="169959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Rectangle 30">
            <a:extLst>
              <a:ext uri="{FF2B5EF4-FFF2-40B4-BE49-F238E27FC236}">
                <a16:creationId xmlns:a16="http://schemas.microsoft.com/office/drawing/2014/main" id="{D7868F54-387A-E21D-A412-7824D3980BBD}"/>
              </a:ext>
            </a:extLst>
          </p:cNvPr>
          <p:cNvSpPr/>
          <p:nvPr/>
        </p:nvSpPr>
        <p:spPr>
          <a:xfrm>
            <a:off x="3456298" y="5085933"/>
            <a:ext cx="1741074" cy="176254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Rectangle 31">
            <a:extLst>
              <a:ext uri="{FF2B5EF4-FFF2-40B4-BE49-F238E27FC236}">
                <a16:creationId xmlns:a16="http://schemas.microsoft.com/office/drawing/2014/main" id="{1B867514-8CA6-D929-7BBE-6DE520A0886F}"/>
              </a:ext>
            </a:extLst>
          </p:cNvPr>
          <p:cNvSpPr/>
          <p:nvPr/>
        </p:nvSpPr>
        <p:spPr>
          <a:xfrm>
            <a:off x="1728149" y="5077960"/>
            <a:ext cx="1729410" cy="1778487"/>
          </a:xfrm>
          <a:prstGeom prst="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Rectangle 32">
            <a:extLst>
              <a:ext uri="{FF2B5EF4-FFF2-40B4-BE49-F238E27FC236}">
                <a16:creationId xmlns:a16="http://schemas.microsoft.com/office/drawing/2014/main" id="{0B8544F4-AAF0-0A50-8271-BF92F6B07560}"/>
              </a:ext>
            </a:extLst>
          </p:cNvPr>
          <p:cNvSpPr/>
          <p:nvPr/>
        </p:nvSpPr>
        <p:spPr>
          <a:xfrm>
            <a:off x="3449205" y="3392762"/>
            <a:ext cx="1748167" cy="1699591"/>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5929556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5EE636-0195-7233-2A73-C2A27B9171D7}"/>
              </a:ext>
            </a:extLst>
          </p:cNvPr>
          <p:cNvSpPr>
            <a:spLocks noGrp="1"/>
          </p:cNvSpPr>
          <p:nvPr>
            <p:ph type="ctrTitle"/>
          </p:nvPr>
        </p:nvSpPr>
        <p:spPr>
          <a:xfrm>
            <a:off x="1666240" y="1772603"/>
            <a:ext cx="9144000" cy="2387600"/>
          </a:xfrm>
        </p:spPr>
        <p:txBody>
          <a:bodyPr/>
          <a:lstStyle/>
          <a:p>
            <a:pPr algn="ctr"/>
            <a:r>
              <a:rPr lang="fr-FR" dirty="0">
                <a:solidFill>
                  <a:schemeClr val="accent2">
                    <a:lumMod val="20000"/>
                    <a:lumOff val="80000"/>
                  </a:schemeClr>
                </a:solidFill>
              </a:rPr>
              <a:t>You are </a:t>
            </a:r>
            <a:r>
              <a:rPr lang="fr-FR" dirty="0" err="1">
                <a:solidFill>
                  <a:schemeClr val="accent2">
                    <a:lumMod val="20000"/>
                    <a:lumOff val="80000"/>
                  </a:schemeClr>
                </a:solidFill>
              </a:rPr>
              <a:t>ready</a:t>
            </a:r>
            <a:r>
              <a:rPr lang="fr-FR">
                <a:solidFill>
                  <a:schemeClr val="accent2">
                    <a:lumMod val="20000"/>
                    <a:lumOff val="80000"/>
                  </a:schemeClr>
                </a:solidFill>
              </a:rPr>
              <a:t> </a:t>
            </a:r>
            <a:r>
              <a:rPr lang="fr-FR">
                <a:solidFill>
                  <a:schemeClr val="accent2">
                    <a:lumMod val="20000"/>
                    <a:lumOff val="80000"/>
                  </a:schemeClr>
                </a:solidFill>
                <a:sym typeface="Wingdings" panose="05000000000000000000" pitchFamily="2" charset="2"/>
              </a:rPr>
              <a:t></a:t>
            </a:r>
            <a:br>
              <a:rPr lang="fr-FR" dirty="0">
                <a:solidFill>
                  <a:schemeClr val="accent2">
                    <a:lumMod val="20000"/>
                    <a:lumOff val="80000"/>
                  </a:schemeClr>
                </a:solidFill>
                <a:sym typeface="Wingdings" panose="05000000000000000000" pitchFamily="2" charset="2"/>
              </a:rPr>
            </a:br>
            <a:r>
              <a:rPr lang="fr-FR" dirty="0">
                <a:solidFill>
                  <a:schemeClr val="accent2">
                    <a:lumMod val="20000"/>
                    <a:lumOff val="80000"/>
                  </a:schemeClr>
                </a:solidFill>
                <a:sym typeface="Wingdings" panose="05000000000000000000" pitchFamily="2" charset="2"/>
              </a:rPr>
              <a:t>Good </a:t>
            </a:r>
            <a:r>
              <a:rPr lang="fr-FR" dirty="0" err="1">
                <a:solidFill>
                  <a:schemeClr val="accent2">
                    <a:lumMod val="20000"/>
                    <a:lumOff val="80000"/>
                  </a:schemeClr>
                </a:solidFill>
                <a:sym typeface="Wingdings" panose="05000000000000000000" pitchFamily="2" charset="2"/>
              </a:rPr>
              <a:t>luck</a:t>
            </a:r>
            <a:r>
              <a:rPr lang="fr-FR" dirty="0">
                <a:solidFill>
                  <a:schemeClr val="accent2">
                    <a:lumMod val="20000"/>
                    <a:lumOff val="80000"/>
                  </a:schemeClr>
                </a:solidFill>
                <a:sym typeface="Wingdings" panose="05000000000000000000" pitchFamily="2" charset="2"/>
              </a:rPr>
              <a:t> !</a:t>
            </a:r>
            <a:endParaRPr lang="fr-FR" dirty="0">
              <a:solidFill>
                <a:schemeClr val="accent2">
                  <a:lumMod val="20000"/>
                  <a:lumOff val="80000"/>
                </a:schemeClr>
              </a:solidFill>
            </a:endParaRPr>
          </a:p>
        </p:txBody>
      </p:sp>
    </p:spTree>
    <p:extLst>
      <p:ext uri="{BB962C8B-B14F-4D97-AF65-F5344CB8AC3E}">
        <p14:creationId xmlns:p14="http://schemas.microsoft.com/office/powerpoint/2010/main" val="12323415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6" name="object 7">
            <a:extLst>
              <a:ext uri="{FF2B5EF4-FFF2-40B4-BE49-F238E27FC236}">
                <a16:creationId xmlns:a16="http://schemas.microsoft.com/office/drawing/2014/main" id="{E35FDE4C-1674-F47A-619B-CF1090B36692}"/>
              </a:ext>
            </a:extLst>
          </p:cNvPr>
          <p:cNvPicPr/>
          <p:nvPr/>
        </p:nvPicPr>
        <p:blipFill>
          <a:blip r:embed="rId2" cstate="print"/>
          <a:srcRect l="9241" r="7333"/>
          <a:stretch/>
        </p:blipFill>
        <p:spPr>
          <a:xfrm>
            <a:off x="1031239" y="2146121"/>
            <a:ext cx="3775459" cy="2534290"/>
          </a:xfrm>
          <a:prstGeom prst="rect">
            <a:avLst/>
          </a:prstGeom>
        </p:spPr>
      </p:pic>
      <p:sp>
        <p:nvSpPr>
          <p:cNvPr id="2" name="Titre 1">
            <a:extLst>
              <a:ext uri="{FF2B5EF4-FFF2-40B4-BE49-F238E27FC236}">
                <a16:creationId xmlns:a16="http://schemas.microsoft.com/office/drawing/2014/main" id="{8B7311E4-7E9A-C197-C3EA-532EFAC7A964}"/>
              </a:ext>
            </a:extLst>
          </p:cNvPr>
          <p:cNvSpPr>
            <a:spLocks noGrp="1"/>
          </p:cNvSpPr>
          <p:nvPr>
            <p:ph type="title"/>
          </p:nvPr>
        </p:nvSpPr>
        <p:spPr>
          <a:xfrm>
            <a:off x="5775961" y="962526"/>
            <a:ext cx="5384800" cy="3210689"/>
          </a:xfrm>
        </p:spPr>
        <p:txBody>
          <a:bodyPr vert="horz" lIns="91440" tIns="45720" rIns="91440" bIns="45720" rtlCol="0" anchor="b">
            <a:normAutofit fontScale="90000"/>
          </a:bodyPr>
          <a:lstStyle/>
          <a:p>
            <a:r>
              <a:rPr lang="en-US" sz="3200" b="1" kern="1200" dirty="0">
                <a:solidFill>
                  <a:schemeClr val="tx1">
                    <a:lumMod val="20000"/>
                    <a:lumOff val="80000"/>
                  </a:schemeClr>
                </a:solidFill>
                <a:latin typeface="+mj-lt"/>
                <a:ea typeface="+mj-ea"/>
                <a:cs typeface="+mj-cs"/>
              </a:rPr>
              <a:t>Agenda</a:t>
            </a:r>
            <a:br>
              <a:rPr lang="en-US" sz="1800" b="1" kern="1200" dirty="0">
                <a:solidFill>
                  <a:schemeClr val="tx1">
                    <a:lumMod val="20000"/>
                    <a:lumOff val="80000"/>
                  </a:schemeClr>
                </a:solidFill>
                <a:latin typeface="+mj-lt"/>
                <a:ea typeface="+mj-ea"/>
                <a:cs typeface="+mj-cs"/>
              </a:rPr>
            </a:br>
            <a:br>
              <a:rPr lang="en-US" sz="1800" kern="1200" dirty="0">
                <a:solidFill>
                  <a:schemeClr val="tx1">
                    <a:lumMod val="20000"/>
                    <a:lumOff val="80000"/>
                  </a:schemeClr>
                </a:solidFill>
                <a:latin typeface="+mj-lt"/>
                <a:ea typeface="+mj-ea"/>
                <a:cs typeface="+mj-cs"/>
              </a:rPr>
            </a:br>
            <a:r>
              <a:rPr lang="en-US" sz="1800" kern="1200" dirty="0">
                <a:solidFill>
                  <a:schemeClr val="tx1">
                    <a:lumMod val="20000"/>
                    <a:lumOff val="80000"/>
                  </a:schemeClr>
                </a:solidFill>
                <a:latin typeface="+mj-lt"/>
                <a:ea typeface="+mj-ea"/>
                <a:cs typeface="+mj-cs"/>
              </a:rPr>
              <a:t>- About the company : </a:t>
            </a:r>
            <a:r>
              <a:rPr lang="en-US" sz="1400" kern="1200" dirty="0">
                <a:solidFill>
                  <a:schemeClr val="tx1">
                    <a:lumMod val="20000"/>
                    <a:lumOff val="80000"/>
                  </a:schemeClr>
                </a:solidFill>
                <a:latin typeface="+mj-lt"/>
                <a:ea typeface="+mj-ea"/>
                <a:cs typeface="+mj-cs"/>
              </a:rPr>
              <a:t>Eau </a:t>
            </a:r>
            <a:r>
              <a:rPr lang="en-US" sz="1400" kern="1200" dirty="0" err="1">
                <a:solidFill>
                  <a:schemeClr val="tx1">
                    <a:lumMod val="20000"/>
                    <a:lumOff val="80000"/>
                  </a:schemeClr>
                </a:solidFill>
                <a:latin typeface="+mj-lt"/>
                <a:ea typeface="+mj-ea"/>
                <a:cs typeface="+mj-cs"/>
              </a:rPr>
              <a:t>Publique</a:t>
            </a:r>
            <a:r>
              <a:rPr lang="en-US" sz="1400" kern="1200" dirty="0">
                <a:solidFill>
                  <a:schemeClr val="tx1">
                    <a:lumMod val="20000"/>
                    <a:lumOff val="80000"/>
                  </a:schemeClr>
                </a:solidFill>
                <a:latin typeface="+mj-lt"/>
                <a:ea typeface="+mj-ea"/>
                <a:cs typeface="+mj-cs"/>
              </a:rPr>
              <a:t> du Grand Lyon</a:t>
            </a:r>
            <a:br>
              <a:rPr lang="en-US" sz="1800" kern="1200" dirty="0">
                <a:solidFill>
                  <a:schemeClr val="tx1">
                    <a:lumMod val="20000"/>
                    <a:lumOff val="80000"/>
                  </a:schemeClr>
                </a:solidFill>
                <a:latin typeface="+mj-lt"/>
                <a:ea typeface="+mj-ea"/>
                <a:cs typeface="+mj-cs"/>
              </a:rPr>
            </a:br>
            <a:r>
              <a:rPr lang="en-US" sz="1800" kern="1200" dirty="0">
                <a:solidFill>
                  <a:schemeClr val="tx1">
                    <a:lumMod val="20000"/>
                    <a:lumOff val="80000"/>
                  </a:schemeClr>
                </a:solidFill>
                <a:latin typeface="+mj-lt"/>
                <a:ea typeface="+mj-ea"/>
                <a:cs typeface="+mj-cs"/>
              </a:rPr>
              <a:t>- The job </a:t>
            </a:r>
            <a:r>
              <a:rPr lang="en-US" sz="1800" dirty="0">
                <a:solidFill>
                  <a:schemeClr val="tx1">
                    <a:lumMod val="20000"/>
                    <a:lumOff val="80000"/>
                  </a:schemeClr>
                </a:solidFill>
              </a:rPr>
              <a:t>: </a:t>
            </a:r>
            <a:r>
              <a:rPr lang="en-US" sz="1400" dirty="0">
                <a:solidFill>
                  <a:schemeClr val="tx1">
                    <a:lumMod val="20000"/>
                    <a:lumOff val="80000"/>
                  </a:schemeClr>
                </a:solidFill>
              </a:rPr>
              <a:t>User intervention agent</a:t>
            </a:r>
            <a:br>
              <a:rPr lang="en-US" sz="1800" dirty="0">
                <a:solidFill>
                  <a:schemeClr val="tx1">
                    <a:lumMod val="20000"/>
                    <a:lumOff val="80000"/>
                  </a:schemeClr>
                </a:solidFill>
              </a:rPr>
            </a:br>
            <a:r>
              <a:rPr lang="en-US" sz="1800" dirty="0">
                <a:solidFill>
                  <a:schemeClr val="tx1">
                    <a:lumMod val="20000"/>
                    <a:lumOff val="80000"/>
                  </a:schemeClr>
                </a:solidFill>
              </a:rPr>
              <a:t>- Presenting yourself</a:t>
            </a:r>
            <a:br>
              <a:rPr lang="en-US" sz="1800" kern="1200" dirty="0">
                <a:solidFill>
                  <a:schemeClr val="tx1">
                    <a:lumMod val="20000"/>
                    <a:lumOff val="80000"/>
                  </a:schemeClr>
                </a:solidFill>
                <a:latin typeface="+mj-lt"/>
                <a:ea typeface="+mj-ea"/>
                <a:cs typeface="+mj-cs"/>
              </a:rPr>
            </a:br>
            <a:r>
              <a:rPr lang="en-US" sz="1800" kern="1200" dirty="0">
                <a:solidFill>
                  <a:schemeClr val="tx1">
                    <a:lumMod val="20000"/>
                    <a:lumOff val="80000"/>
                  </a:schemeClr>
                </a:solidFill>
                <a:latin typeface="+mj-lt"/>
                <a:ea typeface="+mj-ea"/>
                <a:cs typeface="+mj-cs"/>
              </a:rPr>
              <a:t>- Why you? </a:t>
            </a:r>
            <a:br>
              <a:rPr lang="en-US" sz="1800" kern="1200" dirty="0">
                <a:solidFill>
                  <a:schemeClr val="tx1">
                    <a:lumMod val="20000"/>
                    <a:lumOff val="80000"/>
                  </a:schemeClr>
                </a:solidFill>
                <a:latin typeface="+mj-lt"/>
                <a:ea typeface="+mj-ea"/>
                <a:cs typeface="+mj-cs"/>
              </a:rPr>
            </a:br>
            <a:r>
              <a:rPr lang="en-US" sz="1800" dirty="0">
                <a:solidFill>
                  <a:schemeClr val="tx1">
                    <a:lumMod val="20000"/>
                    <a:lumOff val="80000"/>
                  </a:schemeClr>
                </a:solidFill>
              </a:rPr>
              <a:t>- Do you have any questions?</a:t>
            </a:r>
            <a:br>
              <a:rPr lang="en-US" sz="1800" kern="1200" dirty="0">
                <a:solidFill>
                  <a:schemeClr val="tx1">
                    <a:lumMod val="20000"/>
                    <a:lumOff val="80000"/>
                  </a:schemeClr>
                </a:solidFill>
                <a:latin typeface="+mj-lt"/>
                <a:ea typeface="+mj-ea"/>
                <a:cs typeface="+mj-cs"/>
              </a:rPr>
            </a:br>
            <a:r>
              <a:rPr lang="en-US" sz="1800" kern="1200" dirty="0">
                <a:solidFill>
                  <a:schemeClr val="tx1">
                    <a:lumMod val="20000"/>
                    <a:lumOff val="80000"/>
                  </a:schemeClr>
                </a:solidFill>
                <a:latin typeface="+mj-lt"/>
                <a:ea typeface="+mj-ea"/>
                <a:cs typeface="+mj-cs"/>
              </a:rPr>
              <a:t>- Recruitment </a:t>
            </a:r>
            <a:r>
              <a:rPr lang="en-US" sz="1800" dirty="0">
                <a:solidFill>
                  <a:schemeClr val="tx1">
                    <a:lumMod val="20000"/>
                    <a:lumOff val="80000"/>
                  </a:schemeClr>
                </a:solidFill>
              </a:rPr>
              <a:t>p</a:t>
            </a:r>
            <a:r>
              <a:rPr lang="en-US" sz="1800" kern="1200" dirty="0">
                <a:solidFill>
                  <a:schemeClr val="tx1">
                    <a:lumMod val="20000"/>
                    <a:lumOff val="80000"/>
                  </a:schemeClr>
                </a:solidFill>
                <a:latin typeface="+mj-lt"/>
                <a:ea typeface="+mj-ea"/>
                <a:cs typeface="+mj-cs"/>
              </a:rPr>
              <a:t>rocess</a:t>
            </a:r>
            <a:br>
              <a:rPr lang="en-US" sz="1800" kern="1200" dirty="0">
                <a:solidFill>
                  <a:schemeClr val="tx1">
                    <a:lumMod val="20000"/>
                    <a:lumOff val="80000"/>
                  </a:schemeClr>
                </a:solidFill>
                <a:latin typeface="+mj-lt"/>
                <a:ea typeface="+mj-ea"/>
                <a:cs typeface="+mj-cs"/>
              </a:rPr>
            </a:br>
            <a:r>
              <a:rPr lang="en-US" sz="1800" kern="1200" dirty="0">
                <a:solidFill>
                  <a:schemeClr val="tx1">
                    <a:lumMod val="20000"/>
                    <a:lumOff val="80000"/>
                  </a:schemeClr>
                </a:solidFill>
                <a:latin typeface="+mj-lt"/>
                <a:ea typeface="+mj-ea"/>
                <a:cs typeface="+mj-cs"/>
              </a:rPr>
              <a:t>- Tips to succeed</a:t>
            </a:r>
            <a:br>
              <a:rPr lang="en-US" sz="1800" kern="1200" dirty="0">
                <a:solidFill>
                  <a:schemeClr val="tx1">
                    <a:lumMod val="20000"/>
                    <a:lumOff val="80000"/>
                  </a:schemeClr>
                </a:solidFill>
                <a:latin typeface="+mj-lt"/>
                <a:ea typeface="+mj-ea"/>
                <a:cs typeface="+mj-cs"/>
              </a:rPr>
            </a:br>
            <a:br>
              <a:rPr lang="en-US" sz="1800" kern="1200" dirty="0">
                <a:solidFill>
                  <a:schemeClr val="tx1">
                    <a:lumMod val="20000"/>
                    <a:lumOff val="80000"/>
                  </a:schemeClr>
                </a:solidFill>
                <a:latin typeface="+mj-lt"/>
                <a:ea typeface="+mj-ea"/>
                <a:cs typeface="+mj-cs"/>
              </a:rPr>
            </a:br>
            <a:endParaRPr lang="en-US" sz="1800" kern="1200" dirty="0">
              <a:solidFill>
                <a:schemeClr val="tx1">
                  <a:lumMod val="20000"/>
                  <a:lumOff val="80000"/>
                </a:schemeClr>
              </a:solidFill>
              <a:latin typeface="+mj-lt"/>
              <a:ea typeface="+mj-ea"/>
              <a:cs typeface="+mj-cs"/>
            </a:endParaRPr>
          </a:p>
        </p:txBody>
      </p:sp>
    </p:spTree>
    <p:extLst>
      <p:ext uri="{BB962C8B-B14F-4D97-AF65-F5344CB8AC3E}">
        <p14:creationId xmlns:p14="http://schemas.microsoft.com/office/powerpoint/2010/main" val="2120147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18" name="ZoneTexte 17">
            <a:extLst>
              <a:ext uri="{FF2B5EF4-FFF2-40B4-BE49-F238E27FC236}">
                <a16:creationId xmlns:a16="http://schemas.microsoft.com/office/drawing/2014/main" id="{949D9182-61A5-96EF-B5F9-8AF8B77FF912}"/>
              </a:ext>
            </a:extLst>
          </p:cNvPr>
          <p:cNvSpPr txBox="1"/>
          <p:nvPr/>
        </p:nvSpPr>
        <p:spPr>
          <a:xfrm>
            <a:off x="643144" y="486329"/>
            <a:ext cx="11442424" cy="461665"/>
          </a:xfrm>
          <a:prstGeom prst="rect">
            <a:avLst/>
          </a:prstGeom>
          <a:noFill/>
        </p:spPr>
        <p:txBody>
          <a:bodyPr wrap="square">
            <a:spAutoFit/>
          </a:bodyPr>
          <a:lstStyle/>
          <a:p>
            <a:pPr algn="ctr"/>
            <a:r>
              <a:rPr lang="fr-FR" sz="2400" b="0" dirty="0" err="1">
                <a:solidFill>
                  <a:schemeClr val="tx1">
                    <a:lumMod val="20000"/>
                    <a:lumOff val="80000"/>
                  </a:schemeClr>
                </a:solidFill>
                <a:latin typeface="Calibri Light"/>
                <a:cs typeface="Calibri Light"/>
              </a:rPr>
              <a:t>What</a:t>
            </a:r>
            <a:r>
              <a:rPr lang="fr-FR" sz="2400" b="0" dirty="0">
                <a:solidFill>
                  <a:schemeClr val="tx1">
                    <a:lumMod val="20000"/>
                    <a:lumOff val="80000"/>
                  </a:schemeClr>
                </a:solidFill>
                <a:latin typeface="Calibri Light"/>
                <a:cs typeface="Calibri Light"/>
              </a:rPr>
              <a:t> do </a:t>
            </a:r>
            <a:r>
              <a:rPr lang="fr-FR" sz="2400" b="0" dirty="0" err="1">
                <a:solidFill>
                  <a:schemeClr val="tx1">
                    <a:lumMod val="20000"/>
                    <a:lumOff val="80000"/>
                  </a:schemeClr>
                </a:solidFill>
                <a:latin typeface="Calibri Light"/>
                <a:cs typeface="Calibri Light"/>
              </a:rPr>
              <a:t>you</a:t>
            </a:r>
            <a:r>
              <a:rPr lang="fr-FR" sz="2400" b="0" dirty="0">
                <a:solidFill>
                  <a:schemeClr val="tx1">
                    <a:lumMod val="20000"/>
                    <a:lumOff val="80000"/>
                  </a:schemeClr>
                </a:solidFill>
                <a:latin typeface="Calibri Light"/>
                <a:cs typeface="Calibri Light"/>
              </a:rPr>
              <a:t> know about </a:t>
            </a:r>
            <a:r>
              <a:rPr lang="fr-FR" sz="2400" b="0" dirty="0" err="1">
                <a:solidFill>
                  <a:schemeClr val="tx1">
                    <a:lumMod val="20000"/>
                    <a:lumOff val="80000"/>
                  </a:schemeClr>
                </a:solidFill>
                <a:latin typeface="Calibri Light"/>
                <a:cs typeface="Calibri Light"/>
              </a:rPr>
              <a:t>our</a:t>
            </a:r>
            <a:r>
              <a:rPr lang="fr-FR" sz="2400" b="0" dirty="0">
                <a:solidFill>
                  <a:schemeClr val="tx1">
                    <a:lumMod val="20000"/>
                    <a:lumOff val="80000"/>
                  </a:schemeClr>
                </a:solidFill>
                <a:latin typeface="Calibri Light"/>
                <a:cs typeface="Calibri Light"/>
              </a:rPr>
              <a:t> </a:t>
            </a:r>
            <a:r>
              <a:rPr lang="fr-FR" sz="2400" b="0" dirty="0" err="1">
                <a:solidFill>
                  <a:schemeClr val="tx1">
                    <a:lumMod val="20000"/>
                    <a:lumOff val="80000"/>
                  </a:schemeClr>
                </a:solidFill>
                <a:latin typeface="Calibri Light"/>
                <a:cs typeface="Calibri Light"/>
              </a:rPr>
              <a:t>company</a:t>
            </a:r>
            <a:r>
              <a:rPr lang="fr-FR" sz="2400" b="0" dirty="0">
                <a:solidFill>
                  <a:schemeClr val="tx1">
                    <a:lumMod val="20000"/>
                    <a:lumOff val="80000"/>
                  </a:schemeClr>
                </a:solidFill>
                <a:latin typeface="Calibri Light"/>
                <a:cs typeface="Calibri Light"/>
              </a:rPr>
              <a:t> EAU</a:t>
            </a:r>
            <a:r>
              <a:rPr lang="fr-FR" sz="2400" b="0" spc="70" dirty="0">
                <a:solidFill>
                  <a:schemeClr val="tx1">
                    <a:lumMod val="20000"/>
                    <a:lumOff val="80000"/>
                  </a:schemeClr>
                </a:solidFill>
                <a:latin typeface="Calibri Light"/>
                <a:cs typeface="Calibri Light"/>
              </a:rPr>
              <a:t> </a:t>
            </a:r>
            <a:r>
              <a:rPr lang="fr-FR" sz="2400" b="0" dirty="0">
                <a:solidFill>
                  <a:schemeClr val="tx1">
                    <a:lumMod val="20000"/>
                    <a:lumOff val="80000"/>
                  </a:schemeClr>
                </a:solidFill>
                <a:latin typeface="Calibri Light"/>
                <a:cs typeface="Calibri Light"/>
              </a:rPr>
              <a:t>PUBLIQUE</a:t>
            </a:r>
            <a:r>
              <a:rPr lang="fr-FR" sz="2400" b="0" spc="75" dirty="0">
                <a:solidFill>
                  <a:schemeClr val="tx1">
                    <a:lumMod val="20000"/>
                    <a:lumOff val="80000"/>
                  </a:schemeClr>
                </a:solidFill>
                <a:latin typeface="Calibri Light"/>
                <a:cs typeface="Calibri Light"/>
              </a:rPr>
              <a:t> </a:t>
            </a:r>
            <a:r>
              <a:rPr lang="fr-FR" sz="2400" b="0" dirty="0">
                <a:solidFill>
                  <a:schemeClr val="tx1">
                    <a:lumMod val="20000"/>
                    <a:lumOff val="80000"/>
                  </a:schemeClr>
                </a:solidFill>
                <a:latin typeface="Calibri Light"/>
                <a:cs typeface="Calibri Light"/>
              </a:rPr>
              <a:t>DU</a:t>
            </a:r>
            <a:r>
              <a:rPr lang="fr-FR" sz="2400" b="0" spc="75" dirty="0">
                <a:solidFill>
                  <a:schemeClr val="tx1">
                    <a:lumMod val="20000"/>
                    <a:lumOff val="80000"/>
                  </a:schemeClr>
                </a:solidFill>
                <a:latin typeface="Calibri Light"/>
                <a:cs typeface="Calibri Light"/>
              </a:rPr>
              <a:t> </a:t>
            </a:r>
            <a:r>
              <a:rPr lang="fr-FR" sz="2400" b="0" dirty="0">
                <a:solidFill>
                  <a:schemeClr val="tx1">
                    <a:lumMod val="20000"/>
                    <a:lumOff val="80000"/>
                  </a:schemeClr>
                </a:solidFill>
                <a:latin typeface="Calibri Light"/>
                <a:cs typeface="Calibri Light"/>
              </a:rPr>
              <a:t>GRAND</a:t>
            </a:r>
            <a:r>
              <a:rPr lang="fr-FR" sz="2400" b="0" spc="75" dirty="0">
                <a:solidFill>
                  <a:schemeClr val="tx1">
                    <a:lumMod val="20000"/>
                    <a:lumOff val="80000"/>
                  </a:schemeClr>
                </a:solidFill>
                <a:latin typeface="Calibri Light"/>
                <a:cs typeface="Calibri Light"/>
              </a:rPr>
              <a:t> </a:t>
            </a:r>
            <a:r>
              <a:rPr lang="fr-FR" sz="2400" b="0" spc="-40" dirty="0">
                <a:solidFill>
                  <a:schemeClr val="tx1">
                    <a:lumMod val="20000"/>
                    <a:lumOff val="80000"/>
                  </a:schemeClr>
                </a:solidFill>
                <a:latin typeface="Calibri Light"/>
                <a:cs typeface="Calibri Light"/>
              </a:rPr>
              <a:t>LYON</a:t>
            </a:r>
            <a:r>
              <a:rPr lang="fr-FR" sz="2400" b="0" spc="60" dirty="0">
                <a:solidFill>
                  <a:schemeClr val="tx1">
                    <a:lumMod val="20000"/>
                    <a:lumOff val="80000"/>
                  </a:schemeClr>
                </a:solidFill>
                <a:latin typeface="Calibri Light"/>
                <a:cs typeface="Calibri Light"/>
              </a:rPr>
              <a:t> </a:t>
            </a:r>
            <a:r>
              <a:rPr lang="fr-FR" sz="2400" b="0" spc="-50" dirty="0">
                <a:solidFill>
                  <a:schemeClr val="tx1">
                    <a:lumMod val="20000"/>
                    <a:lumOff val="80000"/>
                  </a:schemeClr>
                </a:solidFill>
                <a:latin typeface="Calibri Light"/>
                <a:cs typeface="Calibri Light"/>
              </a:rPr>
              <a:t>?</a:t>
            </a:r>
            <a:endParaRPr lang="fr-FR" sz="2400" dirty="0">
              <a:solidFill>
                <a:schemeClr val="tx1">
                  <a:lumMod val="20000"/>
                  <a:lumOff val="80000"/>
                </a:schemeClr>
              </a:solidFill>
            </a:endParaRPr>
          </a:p>
        </p:txBody>
      </p:sp>
      <p:sp>
        <p:nvSpPr>
          <p:cNvPr id="19" name="object 8">
            <a:extLst>
              <a:ext uri="{FF2B5EF4-FFF2-40B4-BE49-F238E27FC236}">
                <a16:creationId xmlns:a16="http://schemas.microsoft.com/office/drawing/2014/main" id="{13FE3B9C-013B-DA1A-CC90-662183521DAE}"/>
              </a:ext>
            </a:extLst>
          </p:cNvPr>
          <p:cNvSpPr txBox="1"/>
          <p:nvPr/>
        </p:nvSpPr>
        <p:spPr>
          <a:xfrm>
            <a:off x="2077166" y="1668003"/>
            <a:ext cx="6774474" cy="2123017"/>
          </a:xfrm>
          <a:prstGeom prst="rect">
            <a:avLst/>
          </a:prstGeom>
        </p:spPr>
        <p:txBody>
          <a:bodyPr vert="horz" wrap="square" lIns="0" tIns="17145" rIns="0" bIns="0" rtlCol="0">
            <a:spAutoFit/>
          </a:bodyPr>
          <a:lstStyle/>
          <a:p>
            <a:pPr marL="12700">
              <a:lnSpc>
                <a:spcPct val="100000"/>
              </a:lnSpc>
              <a:spcBef>
                <a:spcPts val="135"/>
              </a:spcBef>
            </a:pPr>
            <a:r>
              <a:rPr lang="fr-BE" sz="2000" b="1" spc="60" dirty="0" err="1">
                <a:solidFill>
                  <a:schemeClr val="tx1">
                    <a:lumMod val="20000"/>
                    <a:lumOff val="80000"/>
                  </a:schemeClr>
                </a:solidFill>
                <a:latin typeface="Calibri" panose="020F0502020204030204" pitchFamily="34" charset="0"/>
                <a:ea typeface="Calibri" panose="020F0502020204030204" pitchFamily="34" charset="0"/>
                <a:cs typeface="Calibri" panose="020F0502020204030204" pitchFamily="34" charset="0"/>
              </a:rPr>
              <a:t>Your</a:t>
            </a:r>
            <a:r>
              <a:rPr lang="fr-BE" sz="2000" b="1" spc="60" dirty="0">
                <a:solidFill>
                  <a:schemeClr val="tx1">
                    <a:lumMod val="20000"/>
                    <a:lumOff val="80000"/>
                  </a:schemeClr>
                </a:solidFill>
                <a:latin typeface="Calibri" panose="020F0502020204030204" pitchFamily="34" charset="0"/>
                <a:ea typeface="Calibri" panose="020F0502020204030204" pitchFamily="34" charset="0"/>
                <a:cs typeface="Calibri" panose="020F0502020204030204" pitchFamily="34" charset="0"/>
              </a:rPr>
              <a:t> </a:t>
            </a:r>
            <a:r>
              <a:rPr lang="fr-BE" sz="2000" b="1" spc="60" dirty="0" err="1">
                <a:solidFill>
                  <a:schemeClr val="tx1">
                    <a:lumMod val="20000"/>
                    <a:lumOff val="80000"/>
                  </a:schemeClr>
                </a:solidFill>
                <a:latin typeface="Calibri" panose="020F0502020204030204" pitchFamily="34" charset="0"/>
                <a:ea typeface="Calibri" panose="020F0502020204030204" pitchFamily="34" charset="0"/>
                <a:cs typeface="Calibri" panose="020F0502020204030204" pitchFamily="34" charset="0"/>
              </a:rPr>
              <a:t>company’s</a:t>
            </a:r>
            <a:r>
              <a:rPr lang="fr-BE" sz="2000" b="1" spc="60" dirty="0">
                <a:solidFill>
                  <a:schemeClr val="tx1">
                    <a:lumMod val="20000"/>
                    <a:lumOff val="80000"/>
                  </a:schemeClr>
                </a:solidFill>
                <a:latin typeface="Calibri" panose="020F0502020204030204" pitchFamily="34" charset="0"/>
                <a:ea typeface="Calibri" panose="020F0502020204030204" pitchFamily="34" charset="0"/>
                <a:cs typeface="Calibri" panose="020F0502020204030204" pitchFamily="34" charset="0"/>
              </a:rPr>
              <a:t> missions are</a:t>
            </a:r>
            <a:r>
              <a:rPr sz="2000" b="1" spc="-25" dirty="0">
                <a:solidFill>
                  <a:schemeClr val="tx1">
                    <a:lumMod val="20000"/>
                    <a:lumOff val="80000"/>
                  </a:schemeClr>
                </a:solidFill>
                <a:latin typeface="Calibri" panose="020F0502020204030204" pitchFamily="34" charset="0"/>
                <a:ea typeface="Calibri" panose="020F0502020204030204" pitchFamily="34" charset="0"/>
                <a:cs typeface="Calibri" panose="020F0502020204030204" pitchFamily="34" charset="0"/>
              </a:rPr>
              <a:t>:</a:t>
            </a:r>
            <a:endParaRPr lang="fr-BE" sz="2000" b="1" spc="-25" dirty="0">
              <a:solidFill>
                <a:schemeClr val="tx1">
                  <a:lumMod val="20000"/>
                  <a:lumOff val="80000"/>
                </a:schemeClr>
              </a:solidFill>
              <a:latin typeface="Calibri" panose="020F0502020204030204" pitchFamily="34" charset="0"/>
              <a:ea typeface="Calibri" panose="020F0502020204030204" pitchFamily="34" charset="0"/>
              <a:cs typeface="Calibri" panose="020F0502020204030204" pitchFamily="34" charset="0"/>
            </a:endParaRPr>
          </a:p>
          <a:p>
            <a:pPr marL="12700">
              <a:lnSpc>
                <a:spcPct val="100000"/>
              </a:lnSpc>
              <a:spcBef>
                <a:spcPts val="135"/>
              </a:spcBef>
            </a:pPr>
            <a:endParaRPr sz="2000" dirty="0">
              <a:solidFill>
                <a:schemeClr val="tx1">
                  <a:lumMod val="20000"/>
                  <a:lumOff val="80000"/>
                </a:schemeClr>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Wingdings" panose="05000000000000000000" pitchFamily="2" charset="2"/>
              <a:buChar char="ü"/>
            </a:pPr>
            <a:r>
              <a:rPr lang="en-US" sz="1600" dirty="0"/>
              <a:t>Guarantee of a public service of drinking water of quality for the Greater Lyon</a:t>
            </a:r>
          </a:p>
          <a:p>
            <a:pPr marL="285750" indent="-285750">
              <a:buFont typeface="Wingdings" panose="05000000000000000000" pitchFamily="2" charset="2"/>
              <a:buChar char="ü"/>
            </a:pPr>
            <a:endParaRPr lang="en-US" sz="1600" dirty="0"/>
          </a:p>
          <a:p>
            <a:pPr marL="285750" indent="-285750">
              <a:buFont typeface="Wingdings" panose="05000000000000000000" pitchFamily="2" charset="2"/>
              <a:buChar char="ü"/>
            </a:pPr>
            <a:r>
              <a:rPr lang="en-US" sz="1600" dirty="0"/>
              <a:t>Preservation of water resources</a:t>
            </a:r>
          </a:p>
          <a:p>
            <a:pPr marL="285750" indent="-285750">
              <a:buFont typeface="Wingdings" panose="05000000000000000000" pitchFamily="2" charset="2"/>
              <a:buChar char="ü"/>
            </a:pPr>
            <a:endParaRPr lang="en-US" sz="1600" dirty="0"/>
          </a:p>
          <a:p>
            <a:pPr marL="285750" indent="-285750">
              <a:buFont typeface="Wingdings" panose="05000000000000000000" pitchFamily="2" charset="2"/>
              <a:buChar char="ü"/>
            </a:pPr>
            <a:r>
              <a:rPr lang="en-US" sz="1600" dirty="0"/>
              <a:t>Guarantee of dignified access to water for all</a:t>
            </a:r>
          </a:p>
        </p:txBody>
      </p:sp>
      <p:sp>
        <p:nvSpPr>
          <p:cNvPr id="20" name="Rectangle : coins arrondis 19">
            <a:extLst>
              <a:ext uri="{FF2B5EF4-FFF2-40B4-BE49-F238E27FC236}">
                <a16:creationId xmlns:a16="http://schemas.microsoft.com/office/drawing/2014/main" id="{3AA9DE74-FF04-B108-A085-ACB077988DA8}"/>
              </a:ext>
            </a:extLst>
          </p:cNvPr>
          <p:cNvSpPr/>
          <p:nvPr/>
        </p:nvSpPr>
        <p:spPr>
          <a:xfrm>
            <a:off x="2832653" y="4432851"/>
            <a:ext cx="8319052" cy="2325672"/>
          </a:xfrm>
          <a:prstGeom prst="roundRect">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accent2"/>
              </a:solidFill>
            </a:endParaRPr>
          </a:p>
        </p:txBody>
      </p:sp>
      <p:sp>
        <p:nvSpPr>
          <p:cNvPr id="21" name="Rectangle 20">
            <a:extLst>
              <a:ext uri="{FF2B5EF4-FFF2-40B4-BE49-F238E27FC236}">
                <a16:creationId xmlns:a16="http://schemas.microsoft.com/office/drawing/2014/main" id="{3EAF994D-39B4-73FB-420B-157FE652FF69}"/>
              </a:ext>
            </a:extLst>
          </p:cNvPr>
          <p:cNvSpPr/>
          <p:nvPr/>
        </p:nvSpPr>
        <p:spPr>
          <a:xfrm>
            <a:off x="0" y="0"/>
            <a:ext cx="795130" cy="68580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vert="wordArtVert" rtlCol="0" anchor="ctr"/>
          <a:lstStyle/>
          <a:p>
            <a:pPr algn="ctr"/>
            <a:r>
              <a:rPr lang="fr-FR" sz="2800" b="1" dirty="0">
                <a:solidFill>
                  <a:schemeClr val="bg1">
                    <a:lumMod val="20000"/>
                    <a:lumOff val="80000"/>
                  </a:schemeClr>
                </a:solidFill>
              </a:rPr>
              <a:t>The </a:t>
            </a:r>
            <a:r>
              <a:rPr lang="fr-FR" sz="2800" b="1" dirty="0" err="1">
                <a:solidFill>
                  <a:schemeClr val="bg1">
                    <a:lumMod val="20000"/>
                    <a:lumOff val="80000"/>
                  </a:schemeClr>
                </a:solidFill>
              </a:rPr>
              <a:t>Company</a:t>
            </a:r>
            <a:endParaRPr lang="fr-FR" sz="2800" b="1" dirty="0">
              <a:solidFill>
                <a:schemeClr val="bg1">
                  <a:lumMod val="20000"/>
                  <a:lumOff val="80000"/>
                </a:schemeClr>
              </a:solidFill>
            </a:endParaRPr>
          </a:p>
        </p:txBody>
      </p:sp>
      <p:pic>
        <p:nvPicPr>
          <p:cNvPr id="23" name="Image 22" descr="Femme levant la main">
            <a:extLst>
              <a:ext uri="{FF2B5EF4-FFF2-40B4-BE49-F238E27FC236}">
                <a16:creationId xmlns:a16="http://schemas.microsoft.com/office/drawing/2014/main" id="{2BD44F56-7C52-C0E0-30C0-E8F9E2DB8A57}"/>
              </a:ext>
            </a:extLst>
          </p:cNvPr>
          <p:cNvPicPr>
            <a:picLocks noChangeAspect="1"/>
          </p:cNvPicPr>
          <p:nvPr/>
        </p:nvPicPr>
        <p:blipFill>
          <a:blip r:embed="rId3" cstate="hqprint">
            <a:extLst>
              <a:ext uri="{28A0092B-C50C-407E-A947-70E740481C1C}">
                <a14:useLocalDpi xmlns:a14="http://schemas.microsoft.com/office/drawing/2010/main" val="0"/>
              </a:ext>
            </a:extLst>
          </a:blip>
          <a:srcRect r="-1315" b="62250"/>
          <a:stretch/>
        </p:blipFill>
        <p:spPr>
          <a:xfrm>
            <a:off x="8984502" y="1368030"/>
            <a:ext cx="2167203" cy="1944804"/>
          </a:xfrm>
          <a:prstGeom prst="rect">
            <a:avLst/>
          </a:prstGeom>
        </p:spPr>
      </p:pic>
      <p:pic>
        <p:nvPicPr>
          <p:cNvPr id="25" name="Image 24" descr="Une femme d'affaires tient la main">
            <a:extLst>
              <a:ext uri="{FF2B5EF4-FFF2-40B4-BE49-F238E27FC236}">
                <a16:creationId xmlns:a16="http://schemas.microsoft.com/office/drawing/2014/main" id="{6AFD4AC6-0D55-1CBA-E722-E7E68D0F212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232997" y="3960433"/>
            <a:ext cx="1486114" cy="2779963"/>
          </a:xfrm>
          <a:prstGeom prst="rect">
            <a:avLst/>
          </a:prstGeom>
        </p:spPr>
      </p:pic>
      <p:sp>
        <p:nvSpPr>
          <p:cNvPr id="26" name="object 16">
            <a:extLst>
              <a:ext uri="{FF2B5EF4-FFF2-40B4-BE49-F238E27FC236}">
                <a16:creationId xmlns:a16="http://schemas.microsoft.com/office/drawing/2014/main" id="{C7EC22C5-0364-2794-B0C1-04CB9E7D998D}"/>
              </a:ext>
            </a:extLst>
          </p:cNvPr>
          <p:cNvSpPr txBox="1"/>
          <p:nvPr/>
        </p:nvSpPr>
        <p:spPr>
          <a:xfrm>
            <a:off x="3393906" y="5368541"/>
            <a:ext cx="3209973" cy="562718"/>
          </a:xfrm>
          <a:prstGeom prst="rect">
            <a:avLst/>
          </a:prstGeom>
        </p:spPr>
        <p:txBody>
          <a:bodyPr vert="horz" wrap="square" lIns="0" tIns="12065" rIns="0" bIns="0" rtlCol="0">
            <a:spAutoFit/>
          </a:bodyPr>
          <a:lstStyle/>
          <a:p>
            <a:pPr marL="12700" marR="5080" algn="ctr">
              <a:lnSpc>
                <a:spcPct val="100600"/>
              </a:lnSpc>
              <a:spcBef>
                <a:spcPts val="95"/>
              </a:spcBef>
            </a:pPr>
            <a:r>
              <a:rPr b="1" dirty="0">
                <a:solidFill>
                  <a:schemeClr val="accent6">
                    <a:lumMod val="75000"/>
                  </a:schemeClr>
                </a:solidFill>
                <a:latin typeface="Calibri"/>
                <a:cs typeface="Calibri"/>
              </a:rPr>
              <a:t>9</a:t>
            </a:r>
            <a:r>
              <a:rPr lang="fr-BE" b="1" dirty="0">
                <a:solidFill>
                  <a:schemeClr val="accent6">
                    <a:lumMod val="75000"/>
                  </a:schemeClr>
                </a:solidFill>
                <a:latin typeface="Calibri"/>
                <a:cs typeface="Calibri"/>
              </a:rPr>
              <a:t>0 </a:t>
            </a:r>
            <a:r>
              <a:rPr b="1" dirty="0">
                <a:solidFill>
                  <a:schemeClr val="accent6">
                    <a:lumMod val="75000"/>
                  </a:schemeClr>
                </a:solidFill>
                <a:latin typeface="Calibri"/>
                <a:cs typeface="Calibri"/>
              </a:rPr>
              <a:t>millions</a:t>
            </a:r>
            <a:r>
              <a:rPr b="1" spc="15" dirty="0">
                <a:solidFill>
                  <a:schemeClr val="accent6">
                    <a:lumMod val="75000"/>
                  </a:schemeClr>
                </a:solidFill>
                <a:latin typeface="Calibri"/>
                <a:cs typeface="Calibri"/>
              </a:rPr>
              <a:t> </a:t>
            </a:r>
            <a:r>
              <a:rPr b="1" spc="-25" dirty="0">
                <a:solidFill>
                  <a:schemeClr val="accent6">
                    <a:lumMod val="75000"/>
                  </a:schemeClr>
                </a:solidFill>
                <a:latin typeface="Calibri"/>
                <a:cs typeface="Calibri"/>
              </a:rPr>
              <a:t>m3 </a:t>
            </a:r>
            <a:r>
              <a:rPr lang="fr-BE" b="1" spc="-10" dirty="0">
                <a:solidFill>
                  <a:schemeClr val="accent6">
                    <a:lumMod val="75000"/>
                  </a:schemeClr>
                </a:solidFill>
                <a:latin typeface="Calibri"/>
                <a:cs typeface="Calibri"/>
              </a:rPr>
              <a:t>of </a:t>
            </a:r>
            <a:r>
              <a:rPr lang="fr-BE" b="1" spc="-10" dirty="0" err="1">
                <a:solidFill>
                  <a:schemeClr val="accent6">
                    <a:lumMod val="75000"/>
                  </a:schemeClr>
                </a:solidFill>
                <a:latin typeface="Calibri"/>
                <a:cs typeface="Calibri"/>
              </a:rPr>
              <a:t>tap</a:t>
            </a:r>
            <a:r>
              <a:rPr lang="fr-BE" b="1" spc="-10" dirty="0">
                <a:solidFill>
                  <a:schemeClr val="accent6">
                    <a:lumMod val="75000"/>
                  </a:schemeClr>
                </a:solidFill>
                <a:latin typeface="Calibri"/>
                <a:cs typeface="Calibri"/>
              </a:rPr>
              <a:t> water </a:t>
            </a:r>
            <a:r>
              <a:rPr lang="fr-BE" b="1" spc="-10" dirty="0" err="1">
                <a:solidFill>
                  <a:schemeClr val="accent6">
                    <a:lumMod val="75000"/>
                  </a:schemeClr>
                </a:solidFill>
                <a:latin typeface="Calibri"/>
                <a:cs typeface="Calibri"/>
              </a:rPr>
              <a:t>distributed</a:t>
            </a:r>
            <a:r>
              <a:rPr lang="fr-BE" b="1" spc="-10" dirty="0">
                <a:solidFill>
                  <a:schemeClr val="accent6">
                    <a:lumMod val="75000"/>
                  </a:schemeClr>
                </a:solidFill>
                <a:latin typeface="Calibri"/>
                <a:cs typeface="Calibri"/>
              </a:rPr>
              <a:t> </a:t>
            </a:r>
            <a:r>
              <a:rPr lang="fr-BE" b="1" spc="-10" dirty="0" err="1">
                <a:solidFill>
                  <a:schemeClr val="accent6">
                    <a:lumMod val="75000"/>
                  </a:schemeClr>
                </a:solidFill>
                <a:latin typeface="Calibri"/>
                <a:cs typeface="Calibri"/>
              </a:rPr>
              <a:t>each</a:t>
            </a:r>
            <a:r>
              <a:rPr lang="fr-BE" b="1" spc="-10" dirty="0">
                <a:solidFill>
                  <a:schemeClr val="accent6">
                    <a:lumMod val="75000"/>
                  </a:schemeClr>
                </a:solidFill>
                <a:latin typeface="Calibri"/>
                <a:cs typeface="Calibri"/>
              </a:rPr>
              <a:t> </a:t>
            </a:r>
            <a:r>
              <a:rPr lang="fr-BE" b="1" spc="-10" dirty="0" err="1">
                <a:solidFill>
                  <a:schemeClr val="accent6">
                    <a:lumMod val="75000"/>
                  </a:schemeClr>
                </a:solidFill>
                <a:latin typeface="Calibri"/>
                <a:cs typeface="Calibri"/>
              </a:rPr>
              <a:t>year</a:t>
            </a:r>
            <a:endParaRPr dirty="0">
              <a:solidFill>
                <a:schemeClr val="accent6">
                  <a:lumMod val="75000"/>
                </a:schemeClr>
              </a:solidFill>
              <a:latin typeface="Calibri"/>
              <a:cs typeface="Calibri"/>
            </a:endParaRPr>
          </a:p>
        </p:txBody>
      </p:sp>
      <p:sp>
        <p:nvSpPr>
          <p:cNvPr id="27" name="object 15">
            <a:extLst>
              <a:ext uri="{FF2B5EF4-FFF2-40B4-BE49-F238E27FC236}">
                <a16:creationId xmlns:a16="http://schemas.microsoft.com/office/drawing/2014/main" id="{C3E40BBB-DEAE-CDDF-1B07-FF9D221CCF83}"/>
              </a:ext>
            </a:extLst>
          </p:cNvPr>
          <p:cNvSpPr txBox="1"/>
          <p:nvPr/>
        </p:nvSpPr>
        <p:spPr>
          <a:xfrm>
            <a:off x="6844506" y="5350415"/>
            <a:ext cx="3209973" cy="285526"/>
          </a:xfrm>
          <a:prstGeom prst="rect">
            <a:avLst/>
          </a:prstGeom>
        </p:spPr>
        <p:txBody>
          <a:bodyPr vert="horz" wrap="square" lIns="0" tIns="14604" rIns="0" bIns="0" rtlCol="0">
            <a:spAutoFit/>
          </a:bodyPr>
          <a:lstStyle/>
          <a:p>
            <a:pPr marL="12700" marR="5080" algn="ctr">
              <a:lnSpc>
                <a:spcPct val="100600"/>
              </a:lnSpc>
              <a:spcBef>
                <a:spcPts val="95"/>
              </a:spcBef>
            </a:pPr>
            <a:r>
              <a:rPr b="1" spc="-25" dirty="0">
                <a:solidFill>
                  <a:schemeClr val="accent6">
                    <a:lumMod val="75000"/>
                  </a:schemeClr>
                </a:solidFill>
                <a:latin typeface="Calibri"/>
                <a:cs typeface="Calibri"/>
              </a:rPr>
              <a:t>350 </a:t>
            </a:r>
            <a:r>
              <a:rPr lang="fr-BE" b="1" spc="-25" dirty="0" err="1">
                <a:solidFill>
                  <a:schemeClr val="accent6">
                    <a:lumMod val="75000"/>
                  </a:schemeClr>
                </a:solidFill>
                <a:latin typeface="Calibri"/>
                <a:cs typeface="Calibri"/>
              </a:rPr>
              <a:t>employees</a:t>
            </a:r>
            <a:r>
              <a:rPr lang="fr-BE" b="1" spc="-25" dirty="0">
                <a:solidFill>
                  <a:schemeClr val="accent6">
                    <a:lumMod val="75000"/>
                  </a:schemeClr>
                </a:solidFill>
                <a:latin typeface="Calibri"/>
                <a:cs typeface="Calibri"/>
              </a:rPr>
              <a:t> </a:t>
            </a:r>
            <a:r>
              <a:rPr lang="fr-BE" b="1" spc="-25" dirty="0" err="1">
                <a:solidFill>
                  <a:schemeClr val="accent6">
                    <a:lumMod val="75000"/>
                  </a:schemeClr>
                </a:solidFill>
                <a:latin typeface="Calibri"/>
                <a:cs typeface="Calibri"/>
              </a:rPr>
              <a:t>working</a:t>
            </a:r>
            <a:r>
              <a:rPr lang="fr-BE" b="1" spc="-25" dirty="0">
                <a:solidFill>
                  <a:schemeClr val="accent6">
                    <a:lumMod val="75000"/>
                  </a:schemeClr>
                </a:solidFill>
                <a:latin typeface="Calibri"/>
                <a:cs typeface="Calibri"/>
              </a:rPr>
              <a:t> on</a:t>
            </a:r>
            <a:r>
              <a:rPr b="1" spc="-25" dirty="0">
                <a:solidFill>
                  <a:schemeClr val="accent6">
                    <a:lumMod val="75000"/>
                  </a:schemeClr>
                </a:solidFill>
                <a:latin typeface="Calibri"/>
                <a:cs typeface="Calibri"/>
              </a:rPr>
              <a:t> 5 sites</a:t>
            </a:r>
          </a:p>
        </p:txBody>
      </p:sp>
      <p:sp>
        <p:nvSpPr>
          <p:cNvPr id="29" name="ZoneTexte 28">
            <a:extLst>
              <a:ext uri="{FF2B5EF4-FFF2-40B4-BE49-F238E27FC236}">
                <a16:creationId xmlns:a16="http://schemas.microsoft.com/office/drawing/2014/main" id="{2D60E320-3DCD-3DF0-5F6C-4DD2B34E577E}"/>
              </a:ext>
            </a:extLst>
          </p:cNvPr>
          <p:cNvSpPr txBox="1"/>
          <p:nvPr/>
        </p:nvSpPr>
        <p:spPr>
          <a:xfrm>
            <a:off x="6383956" y="5595687"/>
            <a:ext cx="3911150" cy="622158"/>
          </a:xfrm>
          <a:prstGeom prst="rect">
            <a:avLst/>
          </a:prstGeom>
          <a:noFill/>
        </p:spPr>
        <p:txBody>
          <a:bodyPr wrap="square">
            <a:spAutoFit/>
          </a:bodyPr>
          <a:lstStyle/>
          <a:p>
            <a:pPr marL="12700">
              <a:lnSpc>
                <a:spcPct val="100000"/>
              </a:lnSpc>
              <a:spcBef>
                <a:spcPts val="114"/>
              </a:spcBef>
            </a:pPr>
            <a:endParaRPr lang="fr-FR" sz="1600" dirty="0">
              <a:solidFill>
                <a:schemeClr val="bg1">
                  <a:lumMod val="20000"/>
                  <a:lumOff val="80000"/>
                </a:schemeClr>
              </a:solidFill>
              <a:latin typeface="Calibri Light"/>
              <a:cs typeface="Calibri Light"/>
            </a:endParaRPr>
          </a:p>
          <a:p>
            <a:pPr marL="12700" marR="5080" algn="ctr">
              <a:lnSpc>
                <a:spcPct val="100600"/>
              </a:lnSpc>
              <a:spcBef>
                <a:spcPts val="95"/>
              </a:spcBef>
            </a:pPr>
            <a:r>
              <a:rPr lang="fr-FR" b="1" spc="-25" dirty="0">
                <a:solidFill>
                  <a:schemeClr val="accent6">
                    <a:lumMod val="75000"/>
                  </a:schemeClr>
                </a:solidFill>
                <a:latin typeface="Calibri"/>
                <a:cs typeface="Calibri"/>
              </a:rPr>
              <a:t>Water </a:t>
            </a:r>
            <a:r>
              <a:rPr lang="fr-FR" b="1" spc="-25" dirty="0" err="1">
                <a:solidFill>
                  <a:schemeClr val="accent6">
                    <a:lumMod val="75000"/>
                  </a:schemeClr>
                </a:solidFill>
                <a:latin typeface="Calibri"/>
                <a:cs typeface="Calibri"/>
              </a:rPr>
              <a:t>supply</a:t>
            </a:r>
            <a:r>
              <a:rPr lang="fr-FR" b="1" spc="-25" dirty="0">
                <a:solidFill>
                  <a:schemeClr val="accent6">
                    <a:lumMod val="75000"/>
                  </a:schemeClr>
                </a:solidFill>
                <a:latin typeface="Calibri"/>
                <a:cs typeface="Calibri"/>
              </a:rPr>
              <a:t> to 1.4 millions people</a:t>
            </a:r>
          </a:p>
        </p:txBody>
      </p:sp>
      <p:sp>
        <p:nvSpPr>
          <p:cNvPr id="32" name="ZoneTexte 31">
            <a:extLst>
              <a:ext uri="{FF2B5EF4-FFF2-40B4-BE49-F238E27FC236}">
                <a16:creationId xmlns:a16="http://schemas.microsoft.com/office/drawing/2014/main" id="{D7FAD4E7-6363-88DA-D304-07F58369578C}"/>
              </a:ext>
            </a:extLst>
          </p:cNvPr>
          <p:cNvSpPr txBox="1"/>
          <p:nvPr/>
        </p:nvSpPr>
        <p:spPr>
          <a:xfrm>
            <a:off x="3306175" y="4593519"/>
            <a:ext cx="7076661" cy="461665"/>
          </a:xfrm>
          <a:prstGeom prst="rect">
            <a:avLst/>
          </a:prstGeom>
          <a:solidFill>
            <a:schemeClr val="accent1"/>
          </a:solidFill>
        </p:spPr>
        <p:txBody>
          <a:bodyPr wrap="square" rtlCol="0">
            <a:spAutoFit/>
          </a:bodyPr>
          <a:lstStyle/>
          <a:p>
            <a:pPr algn="ctr"/>
            <a:r>
              <a:rPr lang="fr-FR" sz="2400" dirty="0">
                <a:solidFill>
                  <a:schemeClr val="bg1">
                    <a:lumMod val="20000"/>
                    <a:lumOff val="80000"/>
                  </a:schemeClr>
                </a:solidFill>
              </a:rPr>
              <a:t>Key </a:t>
            </a:r>
            <a:r>
              <a:rPr lang="fr-FR" sz="2400" dirty="0" err="1">
                <a:solidFill>
                  <a:schemeClr val="bg1">
                    <a:lumMod val="20000"/>
                    <a:lumOff val="80000"/>
                  </a:schemeClr>
                </a:solidFill>
              </a:rPr>
              <a:t>numbers</a:t>
            </a:r>
            <a:endParaRPr lang="fr-FR" sz="2400" dirty="0">
              <a:solidFill>
                <a:schemeClr val="bg1">
                  <a:lumMod val="20000"/>
                  <a:lumOff val="80000"/>
                </a:schemeClr>
              </a:solidFill>
            </a:endParaRPr>
          </a:p>
        </p:txBody>
      </p:sp>
    </p:spTree>
    <p:extLst>
      <p:ext uri="{BB962C8B-B14F-4D97-AF65-F5344CB8AC3E}">
        <p14:creationId xmlns:p14="http://schemas.microsoft.com/office/powerpoint/2010/main" val="35943967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lumMod val="75000"/>
          </a:schemeClr>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7462ECE-80C5-09C5-B2B0-8FC73C52A2F0}"/>
              </a:ext>
            </a:extLst>
          </p:cNvPr>
          <p:cNvSpPr>
            <a:spLocks noGrp="1"/>
          </p:cNvSpPr>
          <p:nvPr>
            <p:ph type="title"/>
          </p:nvPr>
        </p:nvSpPr>
        <p:spPr>
          <a:xfrm>
            <a:off x="1119084" y="365125"/>
            <a:ext cx="10234716" cy="1325563"/>
          </a:xfrm>
        </p:spPr>
        <p:txBody>
          <a:bodyPr>
            <a:normAutofit/>
          </a:bodyPr>
          <a:lstStyle/>
          <a:p>
            <a:r>
              <a:rPr lang="fr-FR" sz="3600" dirty="0">
                <a:solidFill>
                  <a:schemeClr val="accent2">
                    <a:lumMod val="20000"/>
                    <a:lumOff val="80000"/>
                  </a:schemeClr>
                </a:solidFill>
              </a:rPr>
              <a:t>User intervention agent</a:t>
            </a:r>
          </a:p>
        </p:txBody>
      </p:sp>
      <p:graphicFrame>
        <p:nvGraphicFramePr>
          <p:cNvPr id="5" name="Espace réservé du contenu 4">
            <a:extLst>
              <a:ext uri="{FF2B5EF4-FFF2-40B4-BE49-F238E27FC236}">
                <a16:creationId xmlns:a16="http://schemas.microsoft.com/office/drawing/2014/main" id="{084457CD-6A22-D035-2C11-595E1B564C31}"/>
              </a:ext>
            </a:extLst>
          </p:cNvPr>
          <p:cNvGraphicFramePr>
            <a:graphicFrameLocks noGrp="1"/>
          </p:cNvGraphicFramePr>
          <p:nvPr>
            <p:ph sz="half" idx="1"/>
            <p:extLst>
              <p:ext uri="{D42A27DB-BD31-4B8C-83A1-F6EECF244321}">
                <p14:modId xmlns:p14="http://schemas.microsoft.com/office/powerpoint/2010/main" val="373893693"/>
              </p:ext>
            </p:extLst>
          </p:nvPr>
        </p:nvGraphicFramePr>
        <p:xfrm>
          <a:off x="1434214" y="1825624"/>
          <a:ext cx="4464504" cy="4480560"/>
        </p:xfrm>
        <a:graphic>
          <a:graphicData uri="http://schemas.openxmlformats.org/drawingml/2006/table">
            <a:tbl>
              <a:tblPr firstRow="1" bandRow="1">
                <a:tableStyleId>{5C22544A-7EE6-4342-B048-85BDC9FD1C3A}</a:tableStyleId>
              </a:tblPr>
              <a:tblGrid>
                <a:gridCol w="4464504">
                  <a:extLst>
                    <a:ext uri="{9D8B030D-6E8A-4147-A177-3AD203B41FA5}">
                      <a16:colId xmlns:a16="http://schemas.microsoft.com/office/drawing/2014/main" val="546188538"/>
                    </a:ext>
                  </a:extLst>
                </a:gridCol>
              </a:tblGrid>
              <a:tr h="4425707">
                <a:tc>
                  <a:txBody>
                    <a:bodyPr/>
                    <a:lstStyle/>
                    <a:p>
                      <a:pPr algn="ctr"/>
                      <a:r>
                        <a:rPr lang="fr-FR" sz="3600" b="1" dirty="0">
                          <a:solidFill>
                            <a:schemeClr val="accent2">
                              <a:lumMod val="20000"/>
                              <a:lumOff val="80000"/>
                            </a:schemeClr>
                          </a:solidFill>
                        </a:rPr>
                        <a:t>Missions</a:t>
                      </a:r>
                    </a:p>
                    <a:p>
                      <a:endParaRPr lang="fr-FR" dirty="0">
                        <a:solidFill>
                          <a:schemeClr val="accent6"/>
                        </a:solidFill>
                      </a:endParaRPr>
                    </a:p>
                    <a:p>
                      <a:r>
                        <a:rPr lang="en-US" dirty="0"/>
                        <a:t>•</a:t>
                      </a:r>
                      <a:r>
                        <a:rPr lang="en-US" b="1" dirty="0"/>
                        <a:t>Carry out maintenance and repair work on water connections and meters</a:t>
                      </a:r>
                    </a:p>
                    <a:p>
                      <a:endParaRPr lang="en-US" dirty="0"/>
                    </a:p>
                    <a:p>
                      <a:r>
                        <a:rPr lang="en-US" dirty="0"/>
                        <a:t>•</a:t>
                      </a:r>
                      <a:r>
                        <a:rPr lang="en-US" b="1" dirty="0"/>
                        <a:t>Read the</a:t>
                      </a:r>
                      <a:r>
                        <a:rPr lang="en-US" dirty="0"/>
                        <a:t> </a:t>
                      </a:r>
                      <a:r>
                        <a:rPr lang="en-US" b="1" dirty="0"/>
                        <a:t>water meters</a:t>
                      </a:r>
                    </a:p>
                    <a:p>
                      <a:endParaRPr lang="en-US" dirty="0"/>
                    </a:p>
                    <a:p>
                      <a:r>
                        <a:rPr lang="en-US" dirty="0"/>
                        <a:t>•</a:t>
                      </a:r>
                      <a:r>
                        <a:rPr lang="en-US" b="1" dirty="0"/>
                        <a:t>Write</a:t>
                      </a:r>
                      <a:r>
                        <a:rPr lang="en-US" dirty="0"/>
                        <a:t> </a:t>
                      </a:r>
                      <a:r>
                        <a:rPr lang="en-US" b="1" dirty="0"/>
                        <a:t>reports</a:t>
                      </a:r>
                    </a:p>
                    <a:p>
                      <a:endParaRPr lang="en-US" dirty="0"/>
                    </a:p>
                    <a:p>
                      <a:r>
                        <a:rPr lang="en-US" dirty="0"/>
                        <a:t>•</a:t>
                      </a:r>
                      <a:r>
                        <a:rPr lang="en-US" b="1" dirty="0"/>
                        <a:t>Manage</a:t>
                      </a:r>
                      <a:r>
                        <a:rPr lang="en-US" dirty="0"/>
                        <a:t> </a:t>
                      </a:r>
                      <a:r>
                        <a:rPr lang="en-US" b="1" dirty="0"/>
                        <a:t>unpaid bills</a:t>
                      </a:r>
                    </a:p>
                    <a:p>
                      <a:endParaRPr lang="en-US" dirty="0"/>
                    </a:p>
                    <a:p>
                      <a:r>
                        <a:rPr lang="en-US" dirty="0"/>
                        <a:t>•</a:t>
                      </a:r>
                      <a:r>
                        <a:rPr lang="en-US" b="1" dirty="0"/>
                        <a:t>Respect</a:t>
                      </a:r>
                      <a:r>
                        <a:rPr lang="en-US" dirty="0"/>
                        <a:t> </a:t>
                      </a:r>
                      <a:r>
                        <a:rPr lang="en-US" b="1" dirty="0"/>
                        <a:t>service hours</a:t>
                      </a:r>
                      <a:r>
                        <a:rPr lang="en-US" dirty="0"/>
                        <a:t> </a:t>
                      </a:r>
                      <a:r>
                        <a:rPr lang="en-US" b="1" dirty="0"/>
                        <a:t>and</a:t>
                      </a:r>
                      <a:r>
                        <a:rPr lang="en-US" dirty="0"/>
                        <a:t> </a:t>
                      </a:r>
                      <a:r>
                        <a:rPr lang="en-US" b="1" dirty="0"/>
                        <a:t>health</a:t>
                      </a:r>
                      <a:r>
                        <a:rPr lang="en-US" dirty="0"/>
                        <a:t> </a:t>
                      </a:r>
                      <a:r>
                        <a:rPr lang="en-US" b="1" dirty="0"/>
                        <a:t>and</a:t>
                      </a:r>
                      <a:r>
                        <a:rPr lang="en-US" dirty="0"/>
                        <a:t> </a:t>
                      </a:r>
                      <a:r>
                        <a:rPr lang="en-US" b="1" dirty="0"/>
                        <a:t>safety</a:t>
                      </a:r>
                      <a:r>
                        <a:rPr lang="en-US" dirty="0"/>
                        <a:t> </a:t>
                      </a:r>
                      <a:r>
                        <a:rPr lang="en-US" b="1" dirty="0"/>
                        <a:t>regulations</a:t>
                      </a:r>
                      <a:endParaRPr lang="en-US" dirty="0"/>
                    </a:p>
                    <a:p>
                      <a:endParaRPr lang="fr-FR" dirty="0">
                        <a:solidFill>
                          <a:schemeClr val="tx2"/>
                        </a:solidFill>
                      </a:endParaRPr>
                    </a:p>
                  </a:txBody>
                  <a:tcPr/>
                </a:tc>
                <a:extLst>
                  <a:ext uri="{0D108BD9-81ED-4DB2-BD59-A6C34878D82A}">
                    <a16:rowId xmlns:a16="http://schemas.microsoft.com/office/drawing/2014/main" val="3692470637"/>
                  </a:ext>
                </a:extLst>
              </a:tr>
            </a:tbl>
          </a:graphicData>
        </a:graphic>
      </p:graphicFrame>
      <p:graphicFrame>
        <p:nvGraphicFramePr>
          <p:cNvPr id="6" name="Espace réservé du contenu 5">
            <a:extLst>
              <a:ext uri="{FF2B5EF4-FFF2-40B4-BE49-F238E27FC236}">
                <a16:creationId xmlns:a16="http://schemas.microsoft.com/office/drawing/2014/main" id="{BAA15B9B-F924-19D4-110E-F6B4B3F16509}"/>
              </a:ext>
            </a:extLst>
          </p:cNvPr>
          <p:cNvGraphicFramePr>
            <a:graphicFrameLocks noGrp="1"/>
          </p:cNvGraphicFramePr>
          <p:nvPr>
            <p:ph sz="half" idx="2"/>
            <p:extLst>
              <p:ext uri="{D42A27DB-BD31-4B8C-83A1-F6EECF244321}">
                <p14:modId xmlns:p14="http://schemas.microsoft.com/office/powerpoint/2010/main" val="1458615895"/>
              </p:ext>
            </p:extLst>
          </p:nvPr>
        </p:nvGraphicFramePr>
        <p:xfrm>
          <a:off x="6453082" y="1825624"/>
          <a:ext cx="4900717" cy="4351337"/>
        </p:xfrm>
        <a:graphic>
          <a:graphicData uri="http://schemas.openxmlformats.org/drawingml/2006/table">
            <a:tbl>
              <a:tblPr firstRow="1" bandRow="1">
                <a:tableStyleId>{5C22544A-7EE6-4342-B048-85BDC9FD1C3A}</a:tableStyleId>
              </a:tblPr>
              <a:tblGrid>
                <a:gridCol w="4900717">
                  <a:extLst>
                    <a:ext uri="{9D8B030D-6E8A-4147-A177-3AD203B41FA5}">
                      <a16:colId xmlns:a16="http://schemas.microsoft.com/office/drawing/2014/main" val="2986762028"/>
                    </a:ext>
                  </a:extLst>
                </a:gridCol>
              </a:tblGrid>
              <a:tr h="4351337">
                <a:tc>
                  <a:txBody>
                    <a:bodyPr/>
                    <a:lstStyle/>
                    <a:p>
                      <a:pPr algn="ctr"/>
                      <a:r>
                        <a:rPr lang="fr-FR" sz="2800" dirty="0">
                          <a:solidFill>
                            <a:schemeClr val="accent2">
                              <a:lumMod val="20000"/>
                              <a:lumOff val="80000"/>
                            </a:schemeClr>
                          </a:solidFill>
                        </a:rPr>
                        <a:t>Contrat</a:t>
                      </a:r>
                    </a:p>
                    <a:p>
                      <a:endParaRPr lang="fr-FR" dirty="0"/>
                    </a:p>
                    <a:p>
                      <a:pPr marL="389255" indent="-376555">
                        <a:lnSpc>
                          <a:spcPct val="100000"/>
                        </a:lnSpc>
                        <a:spcBef>
                          <a:spcPts val="114"/>
                        </a:spcBef>
                        <a:buFont typeface="Arial"/>
                        <a:buChar char="•"/>
                        <a:tabLst>
                          <a:tab pos="389255" algn="l"/>
                        </a:tabLst>
                      </a:pPr>
                      <a:r>
                        <a:rPr lang="fr-FR" sz="1800" b="1" kern="1200" dirty="0">
                          <a:solidFill>
                            <a:schemeClr val="tx2"/>
                          </a:solidFill>
                          <a:latin typeface="+mn-lt"/>
                          <a:ea typeface="+mn-ea"/>
                          <a:cs typeface="+mn-cs"/>
                        </a:rPr>
                        <a:t>Permanent </a:t>
                      </a:r>
                      <a:r>
                        <a:rPr lang="fr-FR" sz="1800" b="1" kern="1200" dirty="0" err="1">
                          <a:solidFill>
                            <a:schemeClr val="tx2"/>
                          </a:solidFill>
                          <a:latin typeface="+mn-lt"/>
                          <a:ea typeface="+mn-ea"/>
                          <a:cs typeface="+mn-cs"/>
                        </a:rPr>
                        <a:t>contract</a:t>
                      </a:r>
                      <a:endParaRPr lang="fr-FR" sz="1800" b="1" kern="1200" dirty="0">
                        <a:solidFill>
                          <a:schemeClr val="tx2"/>
                        </a:solidFill>
                        <a:latin typeface="+mn-lt"/>
                        <a:ea typeface="+mn-ea"/>
                        <a:cs typeface="+mn-cs"/>
                      </a:endParaRPr>
                    </a:p>
                    <a:p>
                      <a:pPr marL="389255" indent="-376555">
                        <a:lnSpc>
                          <a:spcPct val="100000"/>
                        </a:lnSpc>
                        <a:spcBef>
                          <a:spcPts val="2235"/>
                        </a:spcBef>
                        <a:buFont typeface="Arial"/>
                        <a:buChar char="•"/>
                        <a:tabLst>
                          <a:tab pos="389255" algn="l"/>
                        </a:tabLst>
                      </a:pPr>
                      <a:r>
                        <a:rPr lang="fr-FR" sz="1800" b="1" kern="1200" dirty="0">
                          <a:solidFill>
                            <a:schemeClr val="tx2"/>
                          </a:solidFill>
                          <a:latin typeface="+mn-lt"/>
                          <a:ea typeface="+mn-ea"/>
                          <a:cs typeface="+mn-cs"/>
                        </a:rPr>
                        <a:t>35h/</a:t>
                      </a:r>
                      <a:r>
                        <a:rPr lang="fr-FR" sz="1800" b="1" kern="1200" dirty="0" err="1">
                          <a:solidFill>
                            <a:schemeClr val="tx2"/>
                          </a:solidFill>
                          <a:latin typeface="+mn-lt"/>
                          <a:ea typeface="+mn-ea"/>
                          <a:cs typeface="+mn-cs"/>
                        </a:rPr>
                        <a:t>week</a:t>
                      </a:r>
                      <a:r>
                        <a:rPr lang="fr-FR" sz="1800" b="1" kern="1200" dirty="0">
                          <a:solidFill>
                            <a:schemeClr val="tx2"/>
                          </a:solidFill>
                          <a:latin typeface="+mn-lt"/>
                          <a:ea typeface="+mn-ea"/>
                          <a:cs typeface="+mn-cs"/>
                        </a:rPr>
                        <a:t>,</a:t>
                      </a:r>
                      <a:r>
                        <a:rPr lang="fr-FR" sz="1800" b="1" kern="1200" baseline="0" dirty="0">
                          <a:solidFill>
                            <a:schemeClr val="tx2"/>
                          </a:solidFill>
                          <a:latin typeface="+mn-lt"/>
                          <a:ea typeface="+mn-ea"/>
                          <a:cs typeface="+mn-cs"/>
                        </a:rPr>
                        <a:t> </a:t>
                      </a:r>
                      <a:r>
                        <a:rPr lang="fr-FR" sz="1800" b="1" kern="1200" dirty="0">
                          <a:solidFill>
                            <a:schemeClr val="tx2"/>
                          </a:solidFill>
                          <a:latin typeface="+mn-lt"/>
                          <a:ea typeface="+mn-ea"/>
                          <a:cs typeface="+mn-cs"/>
                        </a:rPr>
                        <a:t>8am </a:t>
                      </a:r>
                      <a:r>
                        <a:rPr lang="fr-FR" sz="1800" b="1" kern="1200" dirty="0">
                          <a:solidFill>
                            <a:schemeClr val="tx2"/>
                          </a:solidFill>
                          <a:latin typeface="+mn-lt"/>
                          <a:ea typeface="+mn-ea"/>
                          <a:cs typeface="+mn-cs"/>
                          <a:sym typeface="Wingdings" panose="05000000000000000000" pitchFamily="2" charset="2"/>
                        </a:rPr>
                        <a:t></a:t>
                      </a:r>
                      <a:r>
                        <a:rPr lang="fr-FR" sz="1800" b="1" kern="1200" dirty="0">
                          <a:solidFill>
                            <a:schemeClr val="tx2"/>
                          </a:solidFill>
                          <a:latin typeface="+mn-lt"/>
                          <a:ea typeface="+mn-ea"/>
                          <a:cs typeface="+mn-cs"/>
                        </a:rPr>
                        <a:t> 4:30pm</a:t>
                      </a:r>
                    </a:p>
                    <a:p>
                      <a:pPr marL="389255" indent="-376555">
                        <a:lnSpc>
                          <a:spcPct val="100000"/>
                        </a:lnSpc>
                        <a:spcBef>
                          <a:spcPts val="2230"/>
                        </a:spcBef>
                        <a:buFont typeface="Arial"/>
                        <a:buChar char="•"/>
                        <a:tabLst>
                          <a:tab pos="389255" algn="l"/>
                        </a:tabLst>
                      </a:pPr>
                      <a:r>
                        <a:rPr lang="fr-FR" sz="1800" b="1" kern="1200" dirty="0">
                          <a:solidFill>
                            <a:schemeClr val="tx2"/>
                          </a:solidFill>
                          <a:latin typeface="+mn-lt"/>
                          <a:ea typeface="+mn-ea"/>
                          <a:cs typeface="+mn-cs"/>
                        </a:rPr>
                        <a:t>Salary : Min. </a:t>
                      </a:r>
                      <a:r>
                        <a:rPr lang="fr-FR" sz="1800" b="1" kern="1200" dirty="0" err="1">
                          <a:solidFill>
                            <a:schemeClr val="tx2"/>
                          </a:solidFill>
                          <a:latin typeface="+mn-lt"/>
                          <a:ea typeface="+mn-ea"/>
                          <a:cs typeface="+mn-cs"/>
                        </a:rPr>
                        <a:t>wage</a:t>
                      </a:r>
                      <a:r>
                        <a:rPr lang="fr-FR" sz="1800" b="1" kern="1200" dirty="0">
                          <a:solidFill>
                            <a:schemeClr val="tx2"/>
                          </a:solidFill>
                          <a:latin typeface="+mn-lt"/>
                          <a:ea typeface="+mn-ea"/>
                          <a:cs typeface="+mn-cs"/>
                        </a:rPr>
                        <a:t> * 13.5 mois</a:t>
                      </a:r>
                    </a:p>
                    <a:p>
                      <a:pPr marL="389255" marR="836294" indent="-377190">
                        <a:lnSpc>
                          <a:spcPct val="163100"/>
                        </a:lnSpc>
                        <a:buFont typeface="Arial"/>
                        <a:buChar char="•"/>
                        <a:tabLst>
                          <a:tab pos="389255" algn="l"/>
                          <a:tab pos="3896360" algn="l"/>
                        </a:tabLst>
                      </a:pPr>
                      <a:r>
                        <a:rPr lang="fr-FR" sz="1800" b="1" kern="1200" dirty="0">
                          <a:solidFill>
                            <a:schemeClr val="tx2"/>
                          </a:solidFill>
                          <a:latin typeface="+mn-lt"/>
                          <a:ea typeface="+mn-ea"/>
                          <a:cs typeface="+mn-cs"/>
                        </a:rPr>
                        <a:t>Service car</a:t>
                      </a:r>
                    </a:p>
                    <a:p>
                      <a:pPr marL="389255" marR="836294" indent="-377190">
                        <a:lnSpc>
                          <a:spcPct val="163100"/>
                        </a:lnSpc>
                        <a:buFont typeface="Arial"/>
                        <a:buChar char="•"/>
                        <a:tabLst>
                          <a:tab pos="389255" algn="l"/>
                          <a:tab pos="3896360" algn="l"/>
                        </a:tabLst>
                      </a:pPr>
                      <a:r>
                        <a:rPr lang="fr-FR" sz="1800" b="1" kern="1200" dirty="0" err="1">
                          <a:solidFill>
                            <a:schemeClr val="tx2"/>
                          </a:solidFill>
                          <a:latin typeface="+mn-lt"/>
                          <a:ea typeface="+mn-ea"/>
                          <a:cs typeface="+mn-cs"/>
                        </a:rPr>
                        <a:t>Traning</a:t>
                      </a:r>
                      <a:r>
                        <a:rPr lang="fr-FR" sz="1800" b="1" kern="1200" dirty="0">
                          <a:solidFill>
                            <a:schemeClr val="tx2"/>
                          </a:solidFill>
                          <a:latin typeface="+mn-lt"/>
                          <a:ea typeface="+mn-ea"/>
                          <a:cs typeface="+mn-cs"/>
                        </a:rPr>
                        <a:t> </a:t>
                      </a:r>
                      <a:r>
                        <a:rPr lang="fr-FR" sz="1800" b="1" kern="1200" dirty="0" err="1">
                          <a:solidFill>
                            <a:schemeClr val="tx2"/>
                          </a:solidFill>
                          <a:latin typeface="+mn-lt"/>
                          <a:ea typeface="+mn-ea"/>
                          <a:cs typeface="+mn-cs"/>
                        </a:rPr>
                        <a:t>opportunities</a:t>
                      </a:r>
                      <a:r>
                        <a:rPr lang="fr-FR" sz="1800" b="1" kern="1200" dirty="0">
                          <a:solidFill>
                            <a:schemeClr val="tx2"/>
                          </a:solidFill>
                          <a:latin typeface="+mn-lt"/>
                          <a:ea typeface="+mn-ea"/>
                          <a:cs typeface="+mn-cs"/>
                        </a:rPr>
                        <a:t>, social </a:t>
                      </a:r>
                      <a:r>
                        <a:rPr lang="fr-FR" sz="1800" b="1" kern="1200" dirty="0" err="1">
                          <a:solidFill>
                            <a:schemeClr val="tx2"/>
                          </a:solidFill>
                          <a:latin typeface="+mn-lt"/>
                          <a:ea typeface="+mn-ea"/>
                          <a:cs typeface="+mn-cs"/>
                        </a:rPr>
                        <a:t>advantages</a:t>
                      </a:r>
                      <a:endParaRPr lang="fr-FR" sz="1800" b="1" kern="1200" dirty="0">
                        <a:solidFill>
                          <a:schemeClr val="tx2"/>
                        </a:solidFill>
                        <a:latin typeface="+mn-lt"/>
                        <a:ea typeface="+mn-ea"/>
                        <a:cs typeface="+mn-cs"/>
                      </a:endParaRPr>
                    </a:p>
                  </a:txBody>
                  <a:tcPr/>
                </a:tc>
                <a:extLst>
                  <a:ext uri="{0D108BD9-81ED-4DB2-BD59-A6C34878D82A}">
                    <a16:rowId xmlns:a16="http://schemas.microsoft.com/office/drawing/2014/main" val="3381818888"/>
                  </a:ext>
                </a:extLst>
              </a:tr>
            </a:tbl>
          </a:graphicData>
        </a:graphic>
      </p:graphicFrame>
      <p:pic>
        <p:nvPicPr>
          <p:cNvPr id="8" name="Image 7" descr="Une femme occasionnelle applaudissant à deux mains">
            <a:extLst>
              <a:ext uri="{FF2B5EF4-FFF2-40B4-BE49-F238E27FC236}">
                <a16:creationId xmlns:a16="http://schemas.microsoft.com/office/drawing/2014/main" id="{C11B58A4-6E62-BF29-D56C-0E497A38B480}"/>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149203" y="2984995"/>
            <a:ext cx="1338435" cy="3191966"/>
          </a:xfrm>
          <a:prstGeom prst="rect">
            <a:avLst/>
          </a:prstGeom>
        </p:spPr>
      </p:pic>
      <p:sp>
        <p:nvSpPr>
          <p:cNvPr id="3" name="Rectangle 2">
            <a:extLst>
              <a:ext uri="{FF2B5EF4-FFF2-40B4-BE49-F238E27FC236}">
                <a16:creationId xmlns:a16="http://schemas.microsoft.com/office/drawing/2014/main" id="{F2E0A236-17AF-CF46-0893-6B38BBC6B863}"/>
              </a:ext>
            </a:extLst>
          </p:cNvPr>
          <p:cNvSpPr/>
          <p:nvPr/>
        </p:nvSpPr>
        <p:spPr>
          <a:xfrm>
            <a:off x="0" y="0"/>
            <a:ext cx="1119084" cy="68580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vert="wordArtVert" rtlCol="0" anchor="ctr"/>
          <a:lstStyle/>
          <a:p>
            <a:pPr algn="ctr"/>
            <a:r>
              <a:rPr lang="fr-FR" sz="3200" dirty="0">
                <a:solidFill>
                  <a:schemeClr val="accent2">
                    <a:lumMod val="20000"/>
                    <a:lumOff val="80000"/>
                  </a:schemeClr>
                </a:solidFill>
              </a:rPr>
              <a:t>The Job</a:t>
            </a:r>
          </a:p>
        </p:txBody>
      </p:sp>
      <p:pic>
        <p:nvPicPr>
          <p:cNvPr id="4" name="Image 3"/>
          <p:cNvPicPr>
            <a:picLocks noChangeAspect="1"/>
          </p:cNvPicPr>
          <p:nvPr/>
        </p:nvPicPr>
        <p:blipFill>
          <a:blip r:embed="rId4"/>
          <a:stretch>
            <a:fillRect/>
          </a:stretch>
        </p:blipFill>
        <p:spPr>
          <a:xfrm>
            <a:off x="4634151" y="2051304"/>
            <a:ext cx="286537" cy="286537"/>
          </a:xfrm>
          <a:prstGeom prst="rect">
            <a:avLst/>
          </a:prstGeom>
        </p:spPr>
      </p:pic>
      <p:pic>
        <p:nvPicPr>
          <p:cNvPr id="7" name="Image 6"/>
          <p:cNvPicPr>
            <a:picLocks noChangeAspect="1"/>
          </p:cNvPicPr>
          <p:nvPr/>
        </p:nvPicPr>
        <p:blipFill>
          <a:blip r:embed="rId5"/>
          <a:stretch>
            <a:fillRect/>
          </a:stretch>
        </p:blipFill>
        <p:spPr>
          <a:xfrm>
            <a:off x="6495642" y="3130284"/>
            <a:ext cx="329213" cy="335309"/>
          </a:xfrm>
          <a:prstGeom prst="rect">
            <a:avLst/>
          </a:prstGeom>
        </p:spPr>
      </p:pic>
      <p:pic>
        <p:nvPicPr>
          <p:cNvPr id="9" name="Image 8"/>
          <p:cNvPicPr>
            <a:picLocks noChangeAspect="1"/>
          </p:cNvPicPr>
          <p:nvPr/>
        </p:nvPicPr>
        <p:blipFill>
          <a:blip r:embed="rId6"/>
          <a:stretch>
            <a:fillRect/>
          </a:stretch>
        </p:blipFill>
        <p:spPr>
          <a:xfrm>
            <a:off x="6472114" y="2602643"/>
            <a:ext cx="286537" cy="286537"/>
          </a:xfrm>
          <a:prstGeom prst="rect">
            <a:avLst/>
          </a:prstGeom>
        </p:spPr>
      </p:pic>
      <p:pic>
        <p:nvPicPr>
          <p:cNvPr id="12" name="Image 11"/>
          <p:cNvPicPr>
            <a:picLocks noChangeAspect="1"/>
          </p:cNvPicPr>
          <p:nvPr/>
        </p:nvPicPr>
        <p:blipFill>
          <a:blip r:embed="rId7"/>
          <a:stretch>
            <a:fillRect/>
          </a:stretch>
        </p:blipFill>
        <p:spPr>
          <a:xfrm>
            <a:off x="6510920" y="3691481"/>
            <a:ext cx="395190" cy="346996"/>
          </a:xfrm>
          <a:prstGeom prst="rect">
            <a:avLst/>
          </a:prstGeom>
        </p:spPr>
      </p:pic>
      <p:pic>
        <p:nvPicPr>
          <p:cNvPr id="10" name="Image 9" descr="Un homme d'affaires qui a le pouce levé">
            <a:extLst>
              <a:ext uri="{FF2B5EF4-FFF2-40B4-BE49-F238E27FC236}">
                <a16:creationId xmlns:a16="http://schemas.microsoft.com/office/drawing/2014/main" id="{BBFC0BF1-86D5-EE71-B9BD-687D64680B59}"/>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flipH="1">
            <a:off x="5516546" y="3259683"/>
            <a:ext cx="1191969" cy="3021140"/>
          </a:xfrm>
          <a:prstGeom prst="rect">
            <a:avLst/>
          </a:prstGeom>
        </p:spPr>
      </p:pic>
      <p:pic>
        <p:nvPicPr>
          <p:cNvPr id="11" name="Image 10"/>
          <p:cNvPicPr>
            <a:picLocks noChangeAspect="1"/>
          </p:cNvPicPr>
          <p:nvPr/>
        </p:nvPicPr>
        <p:blipFill rotWithShape="1">
          <a:blip r:embed="rId9"/>
          <a:srcRect l="23764" t="4188" r="20193" b="3504"/>
          <a:stretch/>
        </p:blipFill>
        <p:spPr>
          <a:xfrm>
            <a:off x="6499252" y="4504473"/>
            <a:ext cx="387133" cy="384286"/>
          </a:xfrm>
          <a:prstGeom prst="rect">
            <a:avLst/>
          </a:prstGeom>
        </p:spPr>
      </p:pic>
    </p:spTree>
    <p:extLst>
      <p:ext uri="{BB962C8B-B14F-4D97-AF65-F5344CB8AC3E}">
        <p14:creationId xmlns:p14="http://schemas.microsoft.com/office/powerpoint/2010/main" val="26814769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68C939-0224-5951-C45E-D4491908EB20}"/>
              </a:ext>
            </a:extLst>
          </p:cNvPr>
          <p:cNvSpPr>
            <a:spLocks noGrp="1"/>
          </p:cNvSpPr>
          <p:nvPr>
            <p:ph type="title"/>
          </p:nvPr>
        </p:nvSpPr>
        <p:spPr>
          <a:xfrm>
            <a:off x="851025" y="242790"/>
            <a:ext cx="9404723" cy="1400530"/>
          </a:xfrm>
        </p:spPr>
        <p:txBody>
          <a:bodyPr/>
          <a:lstStyle/>
          <a:p>
            <a:r>
              <a:rPr lang="fr-FR" dirty="0" err="1">
                <a:solidFill>
                  <a:schemeClr val="accent2">
                    <a:lumMod val="20000"/>
                    <a:lumOff val="80000"/>
                  </a:schemeClr>
                </a:solidFill>
              </a:rPr>
              <a:t>Present</a:t>
            </a:r>
            <a:r>
              <a:rPr lang="fr-FR" dirty="0">
                <a:solidFill>
                  <a:schemeClr val="accent2">
                    <a:lumMod val="20000"/>
                    <a:lumOff val="80000"/>
                  </a:schemeClr>
                </a:solidFill>
              </a:rPr>
              <a:t> </a:t>
            </a:r>
            <a:r>
              <a:rPr lang="fr-FR" dirty="0" err="1">
                <a:solidFill>
                  <a:schemeClr val="accent2">
                    <a:lumMod val="20000"/>
                    <a:lumOff val="80000"/>
                  </a:schemeClr>
                </a:solidFill>
              </a:rPr>
              <a:t>yourself</a:t>
            </a:r>
            <a:endParaRPr lang="fr-FR" dirty="0">
              <a:solidFill>
                <a:schemeClr val="accent2">
                  <a:lumMod val="20000"/>
                  <a:lumOff val="80000"/>
                </a:schemeClr>
              </a:solidFill>
            </a:endParaRPr>
          </a:p>
        </p:txBody>
      </p:sp>
      <p:sp>
        <p:nvSpPr>
          <p:cNvPr id="4" name="Rectangle 3">
            <a:extLst>
              <a:ext uri="{FF2B5EF4-FFF2-40B4-BE49-F238E27FC236}">
                <a16:creationId xmlns:a16="http://schemas.microsoft.com/office/drawing/2014/main" id="{B7B5A5A8-E738-FFAD-DB41-759996DAF1FE}"/>
              </a:ext>
            </a:extLst>
          </p:cNvPr>
          <p:cNvSpPr/>
          <p:nvPr/>
        </p:nvSpPr>
        <p:spPr>
          <a:xfrm>
            <a:off x="0" y="0"/>
            <a:ext cx="747346" cy="68580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vert="wordArtVert" rtlCol="0" anchor="ctr"/>
          <a:lstStyle/>
          <a:p>
            <a:pPr algn="ctr"/>
            <a:r>
              <a:rPr lang="fr-FR" sz="3200" dirty="0">
                <a:solidFill>
                  <a:schemeClr val="accent2">
                    <a:lumMod val="20000"/>
                    <a:lumOff val="80000"/>
                  </a:schemeClr>
                </a:solidFill>
              </a:rPr>
              <a:t>PITCH</a:t>
            </a:r>
          </a:p>
        </p:txBody>
      </p:sp>
      <p:pic>
        <p:nvPicPr>
          <p:cNvPr id="7" name="Image 6" descr="Un homme d'affaires montre du doigt">
            <a:extLst>
              <a:ext uri="{FF2B5EF4-FFF2-40B4-BE49-F238E27FC236}">
                <a16:creationId xmlns:a16="http://schemas.microsoft.com/office/drawing/2014/main" id="{9D9D38FB-CFC9-729E-380F-2CF6D577014A}"/>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47346" y="1643320"/>
            <a:ext cx="1851987" cy="4351339"/>
          </a:xfrm>
          <a:prstGeom prst="rect">
            <a:avLst/>
          </a:prstGeom>
        </p:spPr>
      </p:pic>
      <p:sp>
        <p:nvSpPr>
          <p:cNvPr id="8" name="Rectangle 2">
            <a:extLst>
              <a:ext uri="{FF2B5EF4-FFF2-40B4-BE49-F238E27FC236}">
                <a16:creationId xmlns:a16="http://schemas.microsoft.com/office/drawing/2014/main" id="{3DCFF7B6-5C65-28A8-FEE9-A05C44DE5825}"/>
              </a:ext>
            </a:extLst>
          </p:cNvPr>
          <p:cNvSpPr>
            <a:spLocks noGrp="1" noChangeArrowheads="1"/>
          </p:cNvSpPr>
          <p:nvPr>
            <p:ph idx="1"/>
          </p:nvPr>
        </p:nvSpPr>
        <p:spPr bwMode="auto">
          <a:xfrm>
            <a:off x="2874963" y="1064132"/>
            <a:ext cx="8825970" cy="550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err="1">
                <a:ln>
                  <a:noFill/>
                </a:ln>
                <a:solidFill>
                  <a:schemeClr val="tx1"/>
                </a:solidFill>
                <a:effectLst/>
                <a:latin typeface="Arial" panose="020B0604020202020204" pitchFamily="34" charset="0"/>
              </a:rPr>
              <a:t>Personal</a:t>
            </a:r>
            <a:r>
              <a:rPr kumimoji="0" lang="fr-FR" altLang="fr-FR" sz="1600" b="1" i="0" u="none" strike="noStrike" cap="none" normalizeH="0" baseline="0" dirty="0">
                <a:ln>
                  <a:noFill/>
                </a:ln>
                <a:solidFill>
                  <a:schemeClr val="tx1"/>
                </a:solidFill>
                <a:effectLst/>
                <a:latin typeface="Arial" panose="020B0604020202020204" pitchFamily="34" charset="0"/>
              </a:rPr>
              <a:t> </a:t>
            </a:r>
            <a:r>
              <a:rPr kumimoji="0" lang="fr-FR" altLang="fr-FR" sz="1600" b="1" i="0" u="none" strike="noStrike" cap="none" normalizeH="0" baseline="0" dirty="0" err="1">
                <a:ln>
                  <a:noFill/>
                </a:ln>
                <a:solidFill>
                  <a:schemeClr val="tx1"/>
                </a:solidFill>
                <a:effectLst/>
                <a:latin typeface="Arial" panose="020B0604020202020204" pitchFamily="34" charset="0"/>
              </a:rPr>
              <a:t>details</a:t>
            </a:r>
            <a:r>
              <a:rPr kumimoji="0" lang="fr-FR" altLang="fr-FR" sz="1600" b="0" i="0" u="none" strike="noStrike" cap="none" normalizeH="0" baseline="0" dirty="0">
                <a:ln>
                  <a:noFill/>
                </a:ln>
                <a:solidFill>
                  <a:schemeClr val="tx1"/>
                </a:solidFill>
                <a:effectLst/>
                <a:latin typeface="Arial" panose="020B0604020202020204" pitchFamily="34" charset="0"/>
              </a:rPr>
              <a:t>: </a:t>
            </a:r>
            <a:r>
              <a:rPr kumimoji="0" lang="fr-FR" altLang="fr-FR" sz="1600" b="0" i="1" u="none" strike="noStrike" cap="none" normalizeH="0" baseline="0" dirty="0">
                <a:ln>
                  <a:noFill/>
                </a:ln>
                <a:solidFill>
                  <a:schemeClr val="tx1"/>
                </a:solidFill>
                <a:effectLst/>
                <a:latin typeface="Arial" panose="020B0604020202020204" pitchFamily="34" charset="0"/>
              </a:rPr>
              <a:t>Hello, I </a:t>
            </a:r>
            <a:r>
              <a:rPr kumimoji="0" lang="fr-FR" altLang="fr-FR" sz="1600" b="0" i="1" u="none" strike="noStrike" cap="none" normalizeH="0" baseline="0" dirty="0" err="1">
                <a:ln>
                  <a:noFill/>
                </a:ln>
                <a:solidFill>
                  <a:schemeClr val="tx1"/>
                </a:solidFill>
                <a:effectLst/>
                <a:latin typeface="Arial" panose="020B0604020202020204" pitchFamily="34" charset="0"/>
              </a:rPr>
              <a:t>am</a:t>
            </a:r>
            <a:r>
              <a:rPr kumimoji="0" lang="fr-FR" altLang="fr-FR" sz="1600" b="0" i="1" u="none" strike="noStrike" cap="none" normalizeH="0" baseline="0" dirty="0">
                <a:ln>
                  <a:noFill/>
                </a:ln>
                <a:solidFill>
                  <a:schemeClr val="tx1"/>
                </a:solidFill>
                <a:effectLst/>
                <a:latin typeface="Arial" panose="020B0604020202020204" pitchFamily="34" charset="0"/>
              </a:rPr>
              <a:t> </a:t>
            </a:r>
            <a:r>
              <a:rPr kumimoji="0" lang="fr-FR" altLang="fr-FR" sz="1600" b="0" i="0" u="none" strike="noStrike" cap="none" normalizeH="0" baseline="0" dirty="0">
                <a:ln>
                  <a:noFill/>
                </a:ln>
                <a:solidFill>
                  <a:schemeClr val="tx1"/>
                </a:solidFill>
                <a:effectLst/>
                <a:latin typeface="Arial" panose="020B0604020202020204" pitchFamily="34" charset="0"/>
              </a:rPr>
              <a:t>[First </a:t>
            </a:r>
            <a:r>
              <a:rPr kumimoji="0" lang="fr-FR" altLang="fr-FR" sz="1600" b="0" i="0" u="none" strike="noStrike" cap="none" normalizeH="0" baseline="0" dirty="0" err="1">
                <a:ln>
                  <a:noFill/>
                </a:ln>
                <a:solidFill>
                  <a:schemeClr val="tx1"/>
                </a:solidFill>
                <a:effectLst/>
                <a:latin typeface="Arial" panose="020B0604020202020204" pitchFamily="34" charset="0"/>
              </a:rPr>
              <a:t>name</a:t>
            </a:r>
            <a:r>
              <a:rPr kumimoji="0" lang="fr-FR" altLang="fr-FR" sz="1600" b="0" i="0" u="none" strike="noStrike" cap="none" normalizeH="0" baseline="0" dirty="0">
                <a:ln>
                  <a:noFill/>
                </a:ln>
                <a:solidFill>
                  <a:schemeClr val="tx1"/>
                </a:solidFill>
                <a:effectLst/>
                <a:latin typeface="Arial" panose="020B0604020202020204" pitchFamily="34" charset="0"/>
              </a:rPr>
              <a:t> + </a:t>
            </a:r>
            <a:r>
              <a:rPr kumimoji="0" lang="fr-FR" altLang="fr-FR" sz="1600" b="0" i="0" u="none" strike="noStrike" cap="none" normalizeH="0" baseline="0" dirty="0" err="1">
                <a:ln>
                  <a:noFill/>
                </a:ln>
                <a:solidFill>
                  <a:schemeClr val="tx1"/>
                </a:solidFill>
                <a:effectLst/>
                <a:latin typeface="Arial" panose="020B0604020202020204" pitchFamily="34" charset="0"/>
              </a:rPr>
              <a:t>Surname</a:t>
            </a:r>
            <a:r>
              <a:rPr kumimoji="0" lang="fr-FR" altLang="fr-FR" sz="1600" b="0" i="0" u="none" strike="noStrike" cap="none" normalizeH="0" baseline="0" dirty="0">
                <a:ln>
                  <a:noFill/>
                </a:ln>
                <a:solidFill>
                  <a:schemeClr val="tx1"/>
                </a:solidFill>
                <a:effectLst/>
                <a:latin typeface="Arial" panose="020B0604020202020204" pitchFamily="34" charset="0"/>
              </a:rPr>
              <a:t>] </a:t>
            </a:r>
            <a:r>
              <a:rPr kumimoji="0" lang="fr-FR" altLang="fr-FR" sz="1600" b="0" i="1" u="none" strike="noStrike" cap="none" normalizeH="0" baseline="0" dirty="0">
                <a:ln>
                  <a:noFill/>
                </a:ln>
                <a:solidFill>
                  <a:schemeClr val="tx1"/>
                </a:solidFill>
                <a:effectLst/>
                <a:latin typeface="Arial" panose="020B0604020202020204" pitchFamily="34" charset="0"/>
              </a:rPr>
              <a:t>....</a:t>
            </a:r>
            <a:endParaRPr kumimoji="0" lang="fr-FR" altLang="fr-FR" sz="1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fr-FR" altLang="fr-FR" sz="1600" b="0" i="0" u="none" strike="noStrike" cap="none" normalizeH="0" baseline="0" dirty="0">
                <a:ln>
                  <a:noFill/>
                </a:ln>
                <a:solidFill>
                  <a:schemeClr val="tx1"/>
                </a:solidFill>
                <a:effectLst/>
                <a:latin typeface="Arial" panose="020B0604020202020204" pitchFamily="34" charset="0"/>
              </a:rPr>
            </a:br>
            <a:endParaRPr kumimoji="0" lang="fr-FR" altLang="fr-FR" sz="1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chemeClr val="tx1"/>
                </a:solidFill>
                <a:effectLst/>
                <a:latin typeface="Arial" panose="020B0604020202020204" pitchFamily="34" charset="0"/>
              </a:rPr>
              <a:t>2- </a:t>
            </a:r>
            <a:r>
              <a:rPr kumimoji="0" lang="fr-FR" altLang="fr-FR" sz="1600" b="1" i="0" u="none" strike="noStrike" cap="none" normalizeH="0" baseline="0" dirty="0" err="1">
                <a:ln>
                  <a:noFill/>
                </a:ln>
                <a:solidFill>
                  <a:schemeClr val="tx1"/>
                </a:solidFill>
                <a:effectLst/>
                <a:latin typeface="Arial" panose="020B0604020202020204" pitchFamily="34" charset="0"/>
              </a:rPr>
              <a:t>Current</a:t>
            </a:r>
            <a:r>
              <a:rPr kumimoji="0" lang="fr-FR" altLang="fr-FR" sz="1600" b="1" i="0" u="none" strike="noStrike" cap="none" normalizeH="0" baseline="0" dirty="0">
                <a:ln>
                  <a:noFill/>
                </a:ln>
                <a:solidFill>
                  <a:schemeClr val="tx1"/>
                </a:solidFill>
                <a:effectLst/>
                <a:latin typeface="Arial" panose="020B0604020202020204" pitchFamily="34" charset="0"/>
              </a:rPr>
              <a:t> situation (</a:t>
            </a:r>
            <a:r>
              <a:rPr kumimoji="0" lang="fr-FR" altLang="fr-FR" sz="1600" b="1" i="0" u="none" strike="noStrike" cap="none" normalizeH="0" baseline="0" dirty="0" err="1">
                <a:ln>
                  <a:noFill/>
                </a:ln>
                <a:solidFill>
                  <a:schemeClr val="tx1"/>
                </a:solidFill>
                <a:effectLst/>
                <a:latin typeface="Arial" panose="020B0604020202020204" pitchFamily="34" charset="0"/>
              </a:rPr>
              <a:t>present</a:t>
            </a:r>
            <a:r>
              <a:rPr kumimoji="0" lang="fr-FR" altLang="fr-FR" sz="1600" b="1" i="0" u="none" strike="noStrike" cap="none" normalizeH="0" baseline="0" dirty="0">
                <a:ln>
                  <a:noFill/>
                </a:ln>
                <a:solidFill>
                  <a:schemeClr val="tx1"/>
                </a:solidFill>
                <a:effectLst/>
                <a:latin typeface="Arial" panose="020B0604020202020204" pitchFamily="34" charset="0"/>
              </a:rPr>
              <a:t>)</a:t>
            </a:r>
            <a:endParaRPr kumimoji="0" lang="fr-FR" altLang="fr-FR" sz="1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0" i="1" u="none" strike="noStrike" cap="none" normalizeH="0" baseline="0" dirty="0">
                <a:ln>
                  <a:noFill/>
                </a:ln>
                <a:solidFill>
                  <a:schemeClr val="tx1"/>
                </a:solidFill>
                <a:effectLst/>
                <a:latin typeface="Arial" panose="020B0604020202020204" pitchFamily="34" charset="0"/>
              </a:rPr>
              <a:t>I have been an information and service </a:t>
            </a:r>
            <a:r>
              <a:rPr kumimoji="0" lang="fr-FR" altLang="fr-FR" sz="1600" b="0" i="1" u="none" strike="noStrike" cap="none" normalizeH="0" baseline="0" dirty="0" err="1">
                <a:ln>
                  <a:noFill/>
                </a:ln>
                <a:solidFill>
                  <a:schemeClr val="tx1"/>
                </a:solidFill>
                <a:effectLst/>
                <a:latin typeface="Arial" panose="020B0604020202020204" pitchFamily="34" charset="0"/>
              </a:rPr>
              <a:t>mediation</a:t>
            </a:r>
            <a:r>
              <a:rPr kumimoji="0" lang="fr-FR" altLang="fr-FR" sz="1600" b="0" i="1" u="none" strike="noStrike" cap="none" normalizeH="0" baseline="0" dirty="0">
                <a:ln>
                  <a:noFill/>
                </a:ln>
                <a:solidFill>
                  <a:schemeClr val="tx1"/>
                </a:solidFill>
                <a:effectLst/>
                <a:latin typeface="Arial" panose="020B0604020202020204" pitchFamily="34" charset="0"/>
              </a:rPr>
              <a:t> agent at Medialys </a:t>
            </a:r>
            <a:r>
              <a:rPr kumimoji="0" lang="fr-FR" altLang="fr-FR" sz="1600" b="0" i="1" u="none" strike="noStrike" cap="none" normalizeH="0" baseline="0" dirty="0" err="1">
                <a:ln>
                  <a:noFill/>
                </a:ln>
                <a:solidFill>
                  <a:schemeClr val="tx1"/>
                </a:solidFill>
                <a:effectLst/>
                <a:latin typeface="Arial" panose="020B0604020202020204" pitchFamily="34" charset="0"/>
              </a:rPr>
              <a:t>since</a:t>
            </a:r>
            <a:r>
              <a:rPr kumimoji="0" lang="fr-FR" altLang="fr-FR" sz="1600" b="0" i="1" u="none" strike="noStrike" cap="none" normalizeH="0" baseline="0" dirty="0">
                <a:ln>
                  <a:noFill/>
                </a:ln>
                <a:solidFill>
                  <a:schemeClr val="tx1"/>
                </a:solidFill>
                <a:effectLst/>
                <a:latin typeface="Arial" panose="020B0604020202020204" pitchFamily="34" charset="0"/>
              </a:rPr>
              <a:t> 2023. </a:t>
            </a:r>
            <a:r>
              <a:rPr kumimoji="0" lang="fr-FR" altLang="fr-FR" sz="1600" b="0" i="1" u="none" strike="noStrike" cap="none" normalizeH="0" baseline="0" dirty="0" err="1">
                <a:ln>
                  <a:noFill/>
                </a:ln>
                <a:solidFill>
                  <a:schemeClr val="tx1"/>
                </a:solidFill>
                <a:effectLst/>
                <a:latin typeface="Arial" panose="020B0604020202020204" pitchFamily="34" charset="0"/>
              </a:rPr>
              <a:t>My</a:t>
            </a:r>
            <a:r>
              <a:rPr kumimoji="0" lang="fr-FR" altLang="fr-FR" sz="1600" b="0" i="1" u="none" strike="noStrike" cap="none" normalizeH="0" baseline="0" dirty="0">
                <a:ln>
                  <a:noFill/>
                </a:ln>
                <a:solidFill>
                  <a:schemeClr val="tx1"/>
                </a:solidFill>
                <a:effectLst/>
                <a:latin typeface="Arial" panose="020B0604020202020204" pitchFamily="34" charset="0"/>
              </a:rPr>
              <a:t> main </a:t>
            </a:r>
            <a:r>
              <a:rPr kumimoji="0" lang="fr-FR" altLang="fr-FR" sz="1600" b="0" i="1" u="none" strike="noStrike" cap="none" normalizeH="0" baseline="0" dirty="0" err="1">
                <a:ln>
                  <a:noFill/>
                </a:ln>
                <a:solidFill>
                  <a:schemeClr val="tx1"/>
                </a:solidFill>
                <a:effectLst/>
                <a:latin typeface="Arial" panose="020B0604020202020204" pitchFamily="34" charset="0"/>
              </a:rPr>
              <a:t>tasks</a:t>
            </a:r>
            <a:r>
              <a:rPr kumimoji="0" lang="fr-FR" altLang="fr-FR" sz="1600" b="0" i="1" u="none" strike="noStrike" cap="none" normalizeH="0" baseline="0" dirty="0">
                <a:ln>
                  <a:noFill/>
                </a:ln>
                <a:solidFill>
                  <a:schemeClr val="tx1"/>
                </a:solidFill>
                <a:effectLst/>
                <a:latin typeface="Arial" panose="020B0604020202020204" pitchFamily="34" charset="0"/>
              </a:rPr>
              <a:t> are:</a:t>
            </a:r>
            <a:endParaRPr kumimoji="0" lang="fr-FR" altLang="fr-FR" sz="1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0" i="1" u="none" strike="noStrike" cap="none" normalizeH="0" baseline="0" dirty="0" err="1">
                <a:ln>
                  <a:noFill/>
                </a:ln>
                <a:solidFill>
                  <a:schemeClr val="tx1"/>
                </a:solidFill>
                <a:effectLst/>
                <a:latin typeface="Arial" panose="020B0604020202020204" pitchFamily="34" charset="0"/>
              </a:rPr>
              <a:t>Managing</a:t>
            </a:r>
            <a:r>
              <a:rPr kumimoji="0" lang="fr-FR" altLang="fr-FR" sz="1600" b="0" i="1" u="none" strike="noStrike" cap="none" normalizeH="0" baseline="0" dirty="0">
                <a:ln>
                  <a:noFill/>
                </a:ln>
                <a:solidFill>
                  <a:schemeClr val="tx1"/>
                </a:solidFill>
                <a:effectLst/>
                <a:latin typeface="Arial" panose="020B0604020202020204" pitchFamily="34" charset="0"/>
              </a:rPr>
              <a:t> </a:t>
            </a:r>
            <a:r>
              <a:rPr kumimoji="0" lang="fr-FR" altLang="fr-FR" sz="1600" b="0" i="1" u="none" strike="noStrike" cap="none" normalizeH="0" baseline="0" dirty="0" err="1">
                <a:ln>
                  <a:noFill/>
                </a:ln>
                <a:solidFill>
                  <a:schemeClr val="tx1"/>
                </a:solidFill>
                <a:effectLst/>
                <a:latin typeface="Arial" panose="020B0604020202020204" pitchFamily="34" charset="0"/>
              </a:rPr>
              <a:t>passenger</a:t>
            </a:r>
            <a:r>
              <a:rPr kumimoji="0" lang="fr-FR" altLang="fr-FR" sz="1600" b="0" i="1" u="none" strike="noStrike" cap="none" normalizeH="0" baseline="0" dirty="0">
                <a:ln>
                  <a:noFill/>
                </a:ln>
                <a:solidFill>
                  <a:schemeClr val="tx1"/>
                </a:solidFill>
                <a:effectLst/>
                <a:latin typeface="Arial" panose="020B0604020202020204" pitchFamily="34" charset="0"/>
              </a:rPr>
              <a:t> flows on the TCL network</a:t>
            </a:r>
            <a:endParaRPr kumimoji="0" lang="fr-FR" altLang="fr-FR" sz="1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0" i="1" u="none" strike="noStrike" cap="none" normalizeH="0" baseline="0" dirty="0" err="1">
                <a:ln>
                  <a:noFill/>
                </a:ln>
                <a:solidFill>
                  <a:schemeClr val="tx1"/>
                </a:solidFill>
                <a:effectLst/>
                <a:latin typeface="Arial" panose="020B0604020202020204" pitchFamily="34" charset="0"/>
              </a:rPr>
              <a:t>Reception</a:t>
            </a:r>
            <a:r>
              <a:rPr kumimoji="0" lang="fr-FR" altLang="fr-FR" sz="1600" b="0" i="1" u="none" strike="noStrike" cap="none" normalizeH="0" baseline="0" dirty="0">
                <a:ln>
                  <a:noFill/>
                </a:ln>
                <a:solidFill>
                  <a:schemeClr val="tx1"/>
                </a:solidFill>
                <a:effectLst/>
                <a:latin typeface="Arial" panose="020B0604020202020204" pitchFamily="34" charset="0"/>
              </a:rPr>
              <a:t>, orientation and information for </a:t>
            </a:r>
            <a:r>
              <a:rPr kumimoji="0" lang="fr-FR" altLang="fr-FR" sz="1600" b="0" i="1" u="none" strike="noStrike" cap="none" normalizeH="0" baseline="0" dirty="0" err="1">
                <a:ln>
                  <a:noFill/>
                </a:ln>
                <a:solidFill>
                  <a:schemeClr val="tx1"/>
                </a:solidFill>
                <a:effectLst/>
                <a:latin typeface="Arial" panose="020B0604020202020204" pitchFamily="34" charset="0"/>
              </a:rPr>
              <a:t>users</a:t>
            </a:r>
            <a:endParaRPr kumimoji="0" lang="fr-FR" altLang="fr-FR" sz="1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0" i="1" u="none" strike="noStrike" cap="none" normalizeH="0" baseline="0" dirty="0" err="1">
                <a:ln>
                  <a:noFill/>
                </a:ln>
                <a:solidFill>
                  <a:schemeClr val="tx1"/>
                </a:solidFill>
                <a:effectLst/>
                <a:latin typeface="Arial" panose="020B0604020202020204" pitchFamily="34" charset="0"/>
              </a:rPr>
              <a:t>Conflict</a:t>
            </a:r>
            <a:r>
              <a:rPr kumimoji="0" lang="fr-FR" altLang="fr-FR" sz="1600" b="0" i="1" u="none" strike="noStrike" cap="none" normalizeH="0" baseline="0" dirty="0">
                <a:ln>
                  <a:noFill/>
                </a:ln>
                <a:solidFill>
                  <a:schemeClr val="tx1"/>
                </a:solidFill>
                <a:effectLst/>
                <a:latin typeface="Arial" panose="020B0604020202020204" pitchFamily="34" charset="0"/>
              </a:rPr>
              <a:t> management, </a:t>
            </a:r>
            <a:r>
              <a:rPr kumimoji="0" lang="fr-FR" altLang="fr-FR" sz="1600" b="0" i="1" u="none" strike="noStrike" cap="none" normalizeH="0" baseline="0" dirty="0" err="1">
                <a:ln>
                  <a:noFill/>
                </a:ln>
                <a:solidFill>
                  <a:schemeClr val="tx1"/>
                </a:solidFill>
                <a:effectLst/>
                <a:latin typeface="Arial" panose="020B0604020202020204" pitchFamily="34" charset="0"/>
              </a:rPr>
              <a:t>mediation</a:t>
            </a:r>
            <a:r>
              <a:rPr kumimoji="0" lang="fr-FR" altLang="fr-FR" sz="1600" b="0" i="1" u="none" strike="noStrike" cap="none" normalizeH="0" baseline="0" dirty="0">
                <a:ln>
                  <a:noFill/>
                </a:ln>
                <a:solidFill>
                  <a:schemeClr val="tx1"/>
                </a:solidFill>
                <a:effectLst/>
                <a:latin typeface="Arial" panose="020B0604020202020204" pitchFamily="34" charset="0"/>
              </a:rPr>
              <a:t> and encouragement to </a:t>
            </a:r>
            <a:r>
              <a:rPr kumimoji="0" lang="fr-FR" altLang="fr-FR" sz="1600" b="0" i="1" u="none" strike="noStrike" cap="none" normalizeH="0" baseline="0" dirty="0" err="1">
                <a:ln>
                  <a:noFill/>
                </a:ln>
                <a:solidFill>
                  <a:schemeClr val="tx1"/>
                </a:solidFill>
                <a:effectLst/>
                <a:latin typeface="Arial" panose="020B0604020202020204" pitchFamily="34" charset="0"/>
              </a:rPr>
              <a:t>validate</a:t>
            </a:r>
            <a:r>
              <a:rPr kumimoji="0" lang="fr-FR" altLang="fr-FR" sz="1600" b="0" i="1" u="none" strike="noStrike" cap="none" normalizeH="0" baseline="0" dirty="0">
                <a:ln>
                  <a:noFill/>
                </a:ln>
                <a:solidFill>
                  <a:schemeClr val="tx1"/>
                </a:solidFill>
                <a:effectLst/>
                <a:latin typeface="Arial" panose="020B0604020202020204" pitchFamily="34" charset="0"/>
              </a:rPr>
              <a:t>.</a:t>
            </a:r>
            <a:endParaRPr kumimoji="0" lang="fr-FR" altLang="fr-FR" sz="1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fr-FR" altLang="fr-FR" sz="1600" b="0" i="0" u="none" strike="noStrike" cap="none" normalizeH="0" baseline="0" dirty="0">
                <a:ln>
                  <a:noFill/>
                </a:ln>
                <a:solidFill>
                  <a:schemeClr val="tx1"/>
                </a:solidFill>
                <a:effectLst/>
                <a:latin typeface="Arial" panose="020B0604020202020204" pitchFamily="34" charset="0"/>
              </a:rPr>
            </a:br>
            <a:endParaRPr kumimoji="0" lang="fr-FR" altLang="fr-FR" sz="1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chemeClr val="tx1"/>
                </a:solidFill>
                <a:effectLst/>
                <a:latin typeface="Arial" panose="020B0604020202020204" pitchFamily="34" charset="0"/>
              </a:rPr>
              <a:t>3- Professional background (</a:t>
            </a:r>
            <a:r>
              <a:rPr kumimoji="0" lang="fr-FR" altLang="fr-FR" sz="1600" b="1" i="0" u="none" strike="noStrike" cap="none" normalizeH="0" baseline="0" dirty="0" err="1">
                <a:ln>
                  <a:noFill/>
                </a:ln>
                <a:solidFill>
                  <a:schemeClr val="tx1"/>
                </a:solidFill>
                <a:effectLst/>
                <a:latin typeface="Arial" panose="020B0604020202020204" pitchFamily="34" charset="0"/>
              </a:rPr>
              <a:t>past</a:t>
            </a:r>
            <a:r>
              <a:rPr kumimoji="0" lang="fr-FR" altLang="fr-FR" sz="1600" b="1" i="0" u="none" strike="noStrike" cap="none" normalizeH="0" baseline="0" dirty="0">
                <a:ln>
                  <a:noFill/>
                </a:ln>
                <a:solidFill>
                  <a:schemeClr val="tx1"/>
                </a:solidFill>
                <a:effectLst/>
                <a:latin typeface="Arial" panose="020B0604020202020204" pitchFamily="34" charset="0"/>
              </a:rPr>
              <a:t>)</a:t>
            </a:r>
            <a:endParaRPr kumimoji="0" lang="fr-FR" altLang="fr-FR" sz="1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0" i="1" u="none" strike="noStrike" cap="none" normalizeH="0" baseline="0" dirty="0" err="1">
                <a:ln>
                  <a:noFill/>
                </a:ln>
                <a:solidFill>
                  <a:schemeClr val="tx1"/>
                </a:solidFill>
                <a:effectLst/>
                <a:latin typeface="Arial" panose="020B0604020202020204" pitchFamily="34" charset="0"/>
              </a:rPr>
              <a:t>Previously</a:t>
            </a:r>
            <a:r>
              <a:rPr kumimoji="0" lang="fr-FR" altLang="fr-FR" sz="1600" b="0" i="1" u="none" strike="noStrike" cap="none" normalizeH="0" baseline="0" dirty="0">
                <a:ln>
                  <a:noFill/>
                </a:ln>
                <a:solidFill>
                  <a:schemeClr val="tx1"/>
                </a:solidFill>
                <a:effectLst/>
                <a:latin typeface="Arial" panose="020B0604020202020204" pitchFamily="34" charset="0"/>
              </a:rPr>
              <a:t>, I </a:t>
            </a:r>
            <a:r>
              <a:rPr kumimoji="0" lang="fr-FR" altLang="fr-FR" sz="1600" b="0" i="1" u="none" strike="noStrike" cap="none" normalizeH="0" baseline="0" dirty="0" err="1">
                <a:ln>
                  <a:noFill/>
                </a:ln>
                <a:solidFill>
                  <a:schemeClr val="tx1"/>
                </a:solidFill>
                <a:effectLst/>
                <a:latin typeface="Arial" panose="020B0604020202020204" pitchFamily="34" charset="0"/>
              </a:rPr>
              <a:t>worked</a:t>
            </a:r>
            <a:r>
              <a:rPr kumimoji="0" lang="fr-FR" altLang="fr-FR" sz="1600" b="0" i="1" u="none" strike="noStrike" cap="none" normalizeH="0" baseline="0" dirty="0">
                <a:ln>
                  <a:noFill/>
                </a:ln>
                <a:solidFill>
                  <a:schemeClr val="tx1"/>
                </a:solidFill>
                <a:effectLst/>
                <a:latin typeface="Arial" panose="020B0604020202020204" pitchFamily="34" charset="0"/>
              </a:rPr>
              <a:t> in </a:t>
            </a:r>
            <a:r>
              <a:rPr kumimoji="0" lang="fr-FR" altLang="fr-FR" sz="1600" b="0" i="1" u="none" strike="noStrike" cap="none" normalizeH="0" baseline="0" dirty="0" err="1">
                <a:ln>
                  <a:noFill/>
                </a:ln>
                <a:solidFill>
                  <a:schemeClr val="tx1"/>
                </a:solidFill>
                <a:effectLst/>
                <a:latin typeface="Arial" panose="020B0604020202020204" pitchFamily="34" charset="0"/>
              </a:rPr>
              <a:t>logistics</a:t>
            </a:r>
            <a:r>
              <a:rPr kumimoji="0" lang="fr-FR" altLang="fr-FR" sz="1600" b="0" i="1" u="none" strike="noStrike" cap="none" normalizeH="0" baseline="0" dirty="0">
                <a:ln>
                  <a:noFill/>
                </a:ln>
                <a:solidFill>
                  <a:schemeClr val="tx1"/>
                </a:solidFill>
                <a:effectLst/>
                <a:latin typeface="Arial" panose="020B0604020202020204" pitchFamily="34" charset="0"/>
              </a:rPr>
              <a:t> as a temp. I </a:t>
            </a:r>
            <a:r>
              <a:rPr kumimoji="0" lang="fr-FR" altLang="fr-FR" sz="1600" b="0" i="1" u="none" strike="noStrike" cap="none" normalizeH="0" baseline="0" dirty="0" err="1">
                <a:ln>
                  <a:noFill/>
                </a:ln>
                <a:solidFill>
                  <a:schemeClr val="tx1"/>
                </a:solidFill>
                <a:effectLst/>
                <a:latin typeface="Arial" panose="020B0604020202020204" pitchFamily="34" charset="0"/>
              </a:rPr>
              <a:t>did</a:t>
            </a:r>
            <a:r>
              <a:rPr kumimoji="0" lang="fr-FR" altLang="fr-FR" sz="1600" b="0" i="1" u="none" strike="noStrike" cap="none" normalizeH="0" baseline="0" dirty="0">
                <a:ln>
                  <a:noFill/>
                </a:ln>
                <a:solidFill>
                  <a:schemeClr val="tx1"/>
                </a:solidFill>
                <a:effectLst/>
                <a:latin typeface="Arial" panose="020B0604020202020204" pitchFamily="34" charset="0"/>
              </a:rPr>
              <a:t> </a:t>
            </a:r>
            <a:r>
              <a:rPr kumimoji="0" lang="fr-FR" altLang="fr-FR" sz="1600" b="0" i="1" u="none" strike="noStrike" cap="none" normalizeH="0" baseline="0" dirty="0" err="1">
                <a:ln>
                  <a:noFill/>
                </a:ln>
                <a:solidFill>
                  <a:schemeClr val="tx1"/>
                </a:solidFill>
                <a:effectLst/>
                <a:latin typeface="Arial" panose="020B0604020202020204" pitchFamily="34" charset="0"/>
              </a:rPr>
              <a:t>order</a:t>
            </a:r>
            <a:r>
              <a:rPr kumimoji="0" lang="fr-FR" altLang="fr-FR" sz="1600" b="0" i="1" u="none" strike="noStrike" cap="none" normalizeH="0" baseline="0" dirty="0">
                <a:ln>
                  <a:noFill/>
                </a:ln>
                <a:solidFill>
                  <a:schemeClr val="tx1"/>
                </a:solidFill>
                <a:effectLst/>
                <a:latin typeface="Arial" panose="020B0604020202020204" pitchFamily="34" charset="0"/>
              </a:rPr>
              <a:t> picking.</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chemeClr val="tx1"/>
                </a:solidFill>
                <a:effectLst/>
                <a:latin typeface="Arial" panose="020B0604020202020204" pitchFamily="34" charset="0"/>
              </a:rPr>
              <a:t>4- Training:</a:t>
            </a:r>
            <a:endParaRPr kumimoji="0" lang="fr-FR" altLang="fr-FR" sz="1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0" i="1" u="none" strike="noStrike" cap="none" normalizeH="0" baseline="0" dirty="0">
                <a:ln>
                  <a:noFill/>
                </a:ln>
                <a:solidFill>
                  <a:schemeClr val="tx1"/>
                </a:solidFill>
                <a:effectLst/>
                <a:latin typeface="Arial" panose="020B0604020202020204" pitchFamily="34" charset="0"/>
              </a:rPr>
              <a:t>I have a </a:t>
            </a:r>
            <a:r>
              <a:rPr kumimoji="0" lang="fr-FR" altLang="fr-FR" sz="1600" b="0" i="1" u="none" strike="noStrike" cap="none" normalizeH="0" baseline="0" dirty="0" err="1">
                <a:ln>
                  <a:noFill/>
                </a:ln>
                <a:solidFill>
                  <a:schemeClr val="tx1"/>
                </a:solidFill>
                <a:effectLst/>
                <a:latin typeface="Arial" panose="020B0604020202020204" pitchFamily="34" charset="0"/>
              </a:rPr>
              <a:t>certificate</a:t>
            </a:r>
            <a:r>
              <a:rPr kumimoji="0" lang="fr-FR" altLang="fr-FR" sz="1600" b="0" i="1" u="none" strike="noStrike" cap="none" normalizeH="0" baseline="0" dirty="0">
                <a:ln>
                  <a:noFill/>
                </a:ln>
                <a:solidFill>
                  <a:schemeClr val="tx1"/>
                </a:solidFill>
                <a:effectLst/>
                <a:latin typeface="Arial" panose="020B0604020202020204" pitchFamily="34" charset="0"/>
              </a:rPr>
              <a:t> as a </a:t>
            </a:r>
            <a:r>
              <a:rPr kumimoji="0" lang="fr-FR" altLang="fr-FR" sz="1600" b="0" i="1" u="none" strike="noStrike" cap="none" normalizeH="0" baseline="0" dirty="0" err="1">
                <a:ln>
                  <a:noFill/>
                </a:ln>
                <a:solidFill>
                  <a:schemeClr val="tx1"/>
                </a:solidFill>
                <a:effectLst/>
                <a:latin typeface="Arial" panose="020B0604020202020204" pitchFamily="34" charset="0"/>
              </a:rPr>
              <a:t>heat</a:t>
            </a:r>
            <a:r>
              <a:rPr kumimoji="0" lang="fr-FR" altLang="fr-FR" sz="1600" b="0" i="1" u="none" strike="noStrike" cap="none" normalizeH="0" baseline="0" dirty="0">
                <a:ln>
                  <a:noFill/>
                </a:ln>
                <a:solidFill>
                  <a:schemeClr val="tx1"/>
                </a:solidFill>
                <a:effectLst/>
                <a:latin typeface="Arial" panose="020B0604020202020204" pitchFamily="34" charset="0"/>
              </a:rPr>
              <a:t> </a:t>
            </a:r>
            <a:r>
              <a:rPr kumimoji="0" lang="fr-FR" altLang="fr-FR" sz="1600" b="0" i="1" u="none" strike="noStrike" cap="none" normalizeH="0" baseline="0" dirty="0" err="1">
                <a:ln>
                  <a:noFill/>
                </a:ln>
                <a:solidFill>
                  <a:schemeClr val="tx1"/>
                </a:solidFill>
                <a:effectLst/>
                <a:latin typeface="Arial" panose="020B0604020202020204" pitchFamily="34" charset="0"/>
              </a:rPr>
              <a:t>pump</a:t>
            </a:r>
            <a:r>
              <a:rPr kumimoji="0" lang="fr-FR" altLang="fr-FR" sz="1600" b="0" i="1" u="none" strike="noStrike" cap="none" normalizeH="0" baseline="0" dirty="0">
                <a:ln>
                  <a:noFill/>
                </a:ln>
                <a:solidFill>
                  <a:schemeClr val="tx1"/>
                </a:solidFill>
                <a:effectLst/>
                <a:latin typeface="Arial" panose="020B0604020202020204" pitchFamily="34" charset="0"/>
              </a:rPr>
              <a:t> and boiler installer, </a:t>
            </a:r>
            <a:r>
              <a:rPr kumimoji="0" lang="fr-FR" altLang="fr-FR" sz="1600" b="0" i="1" u="none" strike="noStrike" cap="none" normalizeH="0" baseline="0" dirty="0" err="1">
                <a:ln>
                  <a:noFill/>
                </a:ln>
                <a:solidFill>
                  <a:schemeClr val="tx1"/>
                </a:solidFill>
                <a:effectLst/>
                <a:latin typeface="Arial" panose="020B0604020202020204" pitchFamily="34" charset="0"/>
              </a:rPr>
              <a:t>which</a:t>
            </a:r>
            <a:r>
              <a:rPr kumimoji="0" lang="fr-FR" altLang="fr-FR" sz="1600" b="0" i="1" u="none" strike="noStrike" cap="none" normalizeH="0" baseline="0" dirty="0">
                <a:ln>
                  <a:noFill/>
                </a:ln>
                <a:solidFill>
                  <a:schemeClr val="tx1"/>
                </a:solidFill>
                <a:effectLst/>
                <a:latin typeface="Arial" panose="020B0604020202020204" pitchFamily="34" charset="0"/>
              </a:rPr>
              <a:t> I </a:t>
            </a:r>
            <a:r>
              <a:rPr kumimoji="0" lang="fr-FR" altLang="fr-FR" sz="1600" b="0" i="1" u="none" strike="noStrike" cap="none" normalizeH="0" baseline="0" dirty="0" err="1">
                <a:ln>
                  <a:noFill/>
                </a:ln>
                <a:solidFill>
                  <a:schemeClr val="tx1"/>
                </a:solidFill>
                <a:effectLst/>
                <a:latin typeface="Arial" panose="020B0604020202020204" pitchFamily="34" charset="0"/>
              </a:rPr>
              <a:t>obtained</a:t>
            </a:r>
            <a:r>
              <a:rPr kumimoji="0" lang="fr-FR" altLang="fr-FR" sz="1600" b="0" i="1" u="none" strike="noStrike" cap="none" normalizeH="0" baseline="0" dirty="0">
                <a:ln>
                  <a:noFill/>
                </a:ln>
                <a:solidFill>
                  <a:schemeClr val="tx1"/>
                </a:solidFill>
                <a:effectLst/>
                <a:latin typeface="Arial" panose="020B0604020202020204" pitchFamily="34" charset="0"/>
              </a:rPr>
              <a:t> in 2021.</a:t>
            </a:r>
            <a:endParaRPr kumimoji="0" lang="fr-FR" altLang="fr-FR" sz="1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0" i="1" u="none" strike="noStrike" cap="none" normalizeH="0" baseline="0" dirty="0">
                <a:ln>
                  <a:noFill/>
                </a:ln>
                <a:solidFill>
                  <a:schemeClr val="tx1"/>
                </a:solidFill>
                <a:effectLst/>
                <a:latin typeface="Arial" panose="020B0604020202020204" pitchFamily="34" charset="0"/>
              </a:rPr>
              <a:t>I </a:t>
            </a:r>
            <a:r>
              <a:rPr kumimoji="0" lang="fr-FR" altLang="fr-FR" sz="1600" b="0" i="1" u="none" strike="noStrike" cap="none" normalizeH="0" baseline="0" dirty="0" err="1">
                <a:ln>
                  <a:noFill/>
                </a:ln>
                <a:solidFill>
                  <a:schemeClr val="tx1"/>
                </a:solidFill>
                <a:effectLst/>
                <a:latin typeface="Arial" panose="020B0604020202020204" pitchFamily="34" charset="0"/>
              </a:rPr>
              <a:t>am</a:t>
            </a:r>
            <a:r>
              <a:rPr kumimoji="0" lang="fr-FR" altLang="fr-FR" sz="1600" b="0" i="1" u="none" strike="noStrike" cap="none" normalizeH="0" baseline="0" dirty="0">
                <a:ln>
                  <a:noFill/>
                </a:ln>
                <a:solidFill>
                  <a:schemeClr val="tx1"/>
                </a:solidFill>
                <a:effectLst/>
                <a:latin typeface="Arial" panose="020B0604020202020204" pitchFamily="34" charset="0"/>
              </a:rPr>
              <a:t> </a:t>
            </a:r>
            <a:r>
              <a:rPr kumimoji="0" lang="fr-FR" altLang="fr-FR" sz="1600" b="0" i="1" u="none" strike="noStrike" cap="none" normalizeH="0" baseline="0" dirty="0" err="1">
                <a:ln>
                  <a:noFill/>
                </a:ln>
                <a:solidFill>
                  <a:schemeClr val="tx1"/>
                </a:solidFill>
                <a:effectLst/>
                <a:latin typeface="Arial" panose="020B0604020202020204" pitchFamily="34" charset="0"/>
              </a:rPr>
              <a:t>also</a:t>
            </a:r>
            <a:r>
              <a:rPr kumimoji="0" lang="fr-FR" altLang="fr-FR" sz="1600" b="0" i="1" u="none" strike="noStrike" cap="none" normalizeH="0" baseline="0" dirty="0">
                <a:ln>
                  <a:noFill/>
                </a:ln>
                <a:solidFill>
                  <a:schemeClr val="tx1"/>
                </a:solidFill>
                <a:effectLst/>
                <a:latin typeface="Arial" panose="020B0604020202020204" pitchFamily="34" charset="0"/>
              </a:rPr>
              <a:t> </a:t>
            </a:r>
            <a:r>
              <a:rPr kumimoji="0" lang="fr-FR" altLang="fr-FR" sz="1600" b="0" i="1" u="none" strike="noStrike" cap="none" normalizeH="0" baseline="0" dirty="0" err="1">
                <a:ln>
                  <a:noFill/>
                </a:ln>
                <a:solidFill>
                  <a:schemeClr val="tx1"/>
                </a:solidFill>
                <a:effectLst/>
                <a:latin typeface="Arial" panose="020B0604020202020204" pitchFamily="34" charset="0"/>
              </a:rPr>
              <a:t>trained</a:t>
            </a:r>
            <a:r>
              <a:rPr kumimoji="0" lang="fr-FR" altLang="fr-FR" sz="1600" b="0" i="1" u="none" strike="noStrike" cap="none" normalizeH="0" baseline="0" dirty="0">
                <a:ln>
                  <a:noFill/>
                </a:ln>
                <a:solidFill>
                  <a:schemeClr val="tx1"/>
                </a:solidFill>
                <a:effectLst/>
                <a:latin typeface="Arial" panose="020B0604020202020204" pitchFamily="34" charset="0"/>
              </a:rPr>
              <a:t> in </a:t>
            </a:r>
            <a:r>
              <a:rPr kumimoji="0" lang="fr-FR" altLang="fr-FR" sz="1600" b="0" i="1" u="none" strike="noStrike" cap="none" normalizeH="0" baseline="0" dirty="0" err="1">
                <a:ln>
                  <a:noFill/>
                </a:ln>
                <a:solidFill>
                  <a:schemeClr val="tx1"/>
                </a:solidFill>
                <a:effectLst/>
                <a:latin typeface="Arial" panose="020B0604020202020204" pitchFamily="34" charset="0"/>
              </a:rPr>
              <a:t>customer</a:t>
            </a:r>
            <a:r>
              <a:rPr kumimoji="0" lang="fr-FR" altLang="fr-FR" sz="1600" b="0" i="1" u="none" strike="noStrike" cap="none" normalizeH="0" baseline="0" dirty="0">
                <a:ln>
                  <a:noFill/>
                </a:ln>
                <a:solidFill>
                  <a:schemeClr val="tx1"/>
                </a:solidFill>
                <a:effectLst/>
                <a:latin typeface="Arial" panose="020B0604020202020204" pitchFamily="34" charset="0"/>
              </a:rPr>
              <a:t> relations, the sales </a:t>
            </a:r>
            <a:r>
              <a:rPr kumimoji="0" lang="fr-FR" altLang="fr-FR" sz="1600" b="0" i="1" u="none" strike="noStrike" cap="none" normalizeH="0" baseline="0" dirty="0" err="1">
                <a:ln>
                  <a:noFill/>
                </a:ln>
                <a:solidFill>
                  <a:schemeClr val="tx1"/>
                </a:solidFill>
                <a:effectLst/>
                <a:latin typeface="Arial" panose="020B0604020202020204" pitchFamily="34" charset="0"/>
              </a:rPr>
              <a:t>approach</a:t>
            </a:r>
            <a:r>
              <a:rPr kumimoji="0" lang="fr-FR" altLang="fr-FR" sz="1600" b="0" i="1" u="none" strike="noStrike" cap="none" normalizeH="0" baseline="0" dirty="0">
                <a:ln>
                  <a:noFill/>
                </a:ln>
                <a:solidFill>
                  <a:schemeClr val="tx1"/>
                </a:solidFill>
                <a:effectLst/>
                <a:latin typeface="Arial" panose="020B0604020202020204" pitchFamily="34" charset="0"/>
              </a:rPr>
              <a:t> and </a:t>
            </a:r>
            <a:r>
              <a:rPr kumimoji="0" lang="fr-FR" altLang="fr-FR" sz="1600" b="0" i="1" u="none" strike="noStrike" cap="none" normalizeH="0" baseline="0" dirty="0" err="1">
                <a:ln>
                  <a:noFill/>
                </a:ln>
                <a:solidFill>
                  <a:schemeClr val="tx1"/>
                </a:solidFill>
                <a:effectLst/>
                <a:latin typeface="Arial" panose="020B0604020202020204" pitchFamily="34" charset="0"/>
              </a:rPr>
              <a:t>conflict</a:t>
            </a:r>
            <a:r>
              <a:rPr kumimoji="0" lang="fr-FR" altLang="fr-FR" sz="1600" b="0" i="1" u="none" strike="noStrike" cap="none" normalizeH="0" baseline="0" dirty="0">
                <a:ln>
                  <a:noFill/>
                </a:ln>
                <a:solidFill>
                  <a:schemeClr val="tx1"/>
                </a:solidFill>
                <a:effectLst/>
                <a:latin typeface="Arial" panose="020B0604020202020204" pitchFamily="34" charset="0"/>
              </a:rPr>
              <a:t> management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chemeClr val="tx1"/>
                </a:solidFill>
                <a:effectLst/>
                <a:latin typeface="Arial" panose="020B0604020202020204" pitchFamily="34" charset="0"/>
              </a:rPr>
              <a:t>5- Professional </a:t>
            </a:r>
            <a:r>
              <a:rPr kumimoji="0" lang="fr-FR" altLang="fr-FR" sz="1600" b="1" i="0" u="none" strike="noStrike" cap="none" normalizeH="0" baseline="0" dirty="0" err="1">
                <a:ln>
                  <a:noFill/>
                </a:ln>
                <a:solidFill>
                  <a:schemeClr val="tx1"/>
                </a:solidFill>
                <a:effectLst/>
                <a:latin typeface="Arial" panose="020B0604020202020204" pitchFamily="34" charset="0"/>
              </a:rPr>
              <a:t>project</a:t>
            </a:r>
            <a:r>
              <a:rPr kumimoji="0" lang="fr-FR" altLang="fr-FR" sz="1600" b="1" i="0" u="none" strike="noStrike" cap="none" normalizeH="0" baseline="0" dirty="0">
                <a:ln>
                  <a:noFill/>
                </a:ln>
                <a:solidFill>
                  <a:schemeClr val="tx1"/>
                </a:solidFill>
                <a:effectLst/>
                <a:latin typeface="Arial" panose="020B0604020202020204" pitchFamily="34" charset="0"/>
              </a:rPr>
              <a:t>/</a:t>
            </a:r>
            <a:r>
              <a:rPr kumimoji="0" lang="fr-FR" altLang="fr-FR" sz="1600" b="1" i="0" u="none" strike="noStrike" cap="none" normalizeH="0" baseline="0" dirty="0" err="1">
                <a:ln>
                  <a:noFill/>
                </a:ln>
                <a:solidFill>
                  <a:schemeClr val="tx1"/>
                </a:solidFill>
                <a:effectLst/>
                <a:latin typeface="Arial" panose="020B0604020202020204" pitchFamily="34" charset="0"/>
              </a:rPr>
              <a:t>your</a:t>
            </a:r>
            <a:r>
              <a:rPr kumimoji="0" lang="fr-FR" altLang="fr-FR" sz="1600" b="1" i="0" u="none" strike="noStrike" cap="none" normalizeH="0" baseline="0" dirty="0">
                <a:ln>
                  <a:noFill/>
                </a:ln>
                <a:solidFill>
                  <a:schemeClr val="tx1"/>
                </a:solidFill>
                <a:effectLst/>
                <a:latin typeface="Arial" panose="020B0604020202020204" pitchFamily="34" charset="0"/>
              </a:rPr>
              <a:t> motivation for the (future) position</a:t>
            </a:r>
            <a:endParaRPr kumimoji="0" lang="fr-FR" altLang="fr-FR" sz="1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0" i="1" u="none" strike="noStrike" cap="none" normalizeH="0" baseline="0" dirty="0">
                <a:ln>
                  <a:noFill/>
                </a:ln>
                <a:solidFill>
                  <a:schemeClr val="tx1"/>
                </a:solidFill>
                <a:effectLst/>
                <a:latin typeface="Arial" panose="020B0604020202020204" pitchFamily="34" charset="0"/>
              </a:rPr>
              <a:t>I </a:t>
            </a:r>
            <a:r>
              <a:rPr kumimoji="0" lang="fr-FR" altLang="fr-FR" sz="1600" b="0" i="1" u="none" strike="noStrike" cap="none" normalizeH="0" baseline="0" dirty="0" err="1">
                <a:ln>
                  <a:noFill/>
                </a:ln>
                <a:solidFill>
                  <a:schemeClr val="tx1"/>
                </a:solidFill>
                <a:effectLst/>
                <a:latin typeface="Arial" panose="020B0604020202020204" pitchFamily="34" charset="0"/>
              </a:rPr>
              <a:t>am</a:t>
            </a:r>
            <a:r>
              <a:rPr kumimoji="0" lang="fr-FR" altLang="fr-FR" sz="1600" b="0" i="1" u="none" strike="noStrike" cap="none" normalizeH="0" baseline="0" dirty="0">
                <a:ln>
                  <a:noFill/>
                </a:ln>
                <a:solidFill>
                  <a:schemeClr val="tx1"/>
                </a:solidFill>
                <a:effectLst/>
                <a:latin typeface="Arial" panose="020B0604020202020204" pitchFamily="34" charset="0"/>
              </a:rPr>
              <a:t> </a:t>
            </a:r>
            <a:r>
              <a:rPr kumimoji="0" lang="fr-FR" altLang="fr-FR" sz="1600" b="0" i="1" u="none" strike="noStrike" cap="none" normalizeH="0" baseline="0" dirty="0" err="1">
                <a:ln>
                  <a:noFill/>
                </a:ln>
                <a:solidFill>
                  <a:schemeClr val="tx1"/>
                </a:solidFill>
                <a:effectLst/>
                <a:latin typeface="Arial" panose="020B0604020202020204" pitchFamily="34" charset="0"/>
              </a:rPr>
              <a:t>applying</a:t>
            </a:r>
            <a:r>
              <a:rPr kumimoji="0" lang="fr-FR" altLang="fr-FR" sz="1600" b="0" i="1" u="none" strike="noStrike" cap="none" normalizeH="0" baseline="0" dirty="0">
                <a:ln>
                  <a:noFill/>
                </a:ln>
                <a:solidFill>
                  <a:schemeClr val="tx1"/>
                </a:solidFill>
                <a:effectLst/>
                <a:latin typeface="Arial" panose="020B0604020202020204" pitchFamily="34" charset="0"/>
              </a:rPr>
              <a:t> </a:t>
            </a:r>
            <a:r>
              <a:rPr kumimoji="0" lang="fr-FR" altLang="fr-FR" sz="1600" b="0" i="1" u="none" strike="noStrike" cap="none" normalizeH="0" baseline="0" dirty="0" err="1">
                <a:ln>
                  <a:noFill/>
                </a:ln>
                <a:solidFill>
                  <a:schemeClr val="tx1"/>
                </a:solidFill>
                <a:effectLst/>
                <a:latin typeface="Arial" panose="020B0604020202020204" pitchFamily="34" charset="0"/>
              </a:rPr>
              <a:t>today</a:t>
            </a:r>
            <a:r>
              <a:rPr kumimoji="0" lang="fr-FR" altLang="fr-FR" sz="1600" b="0" i="1" u="none" strike="noStrike" cap="none" normalizeH="0" baseline="0" dirty="0">
                <a:ln>
                  <a:noFill/>
                </a:ln>
                <a:solidFill>
                  <a:schemeClr val="tx1"/>
                </a:solidFill>
                <a:effectLst/>
                <a:latin typeface="Arial" panose="020B0604020202020204" pitchFamily="34" charset="0"/>
              </a:rPr>
              <a:t> for the position of User Intervention Agent </a:t>
            </a:r>
            <a:r>
              <a:rPr kumimoji="0" lang="fr-FR" altLang="fr-FR" sz="1600" b="0" i="1" u="none" strike="noStrike" cap="none" normalizeH="0" baseline="0" dirty="0" err="1">
                <a:ln>
                  <a:noFill/>
                </a:ln>
                <a:solidFill>
                  <a:schemeClr val="tx1"/>
                </a:solidFill>
                <a:effectLst/>
                <a:latin typeface="Arial" panose="020B0604020202020204" pitchFamily="34" charset="0"/>
              </a:rPr>
              <a:t>because</a:t>
            </a:r>
            <a:r>
              <a:rPr kumimoji="0" lang="fr-FR" altLang="fr-FR" sz="1600" b="0" i="1" u="none" strike="noStrike" cap="none" normalizeH="0" baseline="0" dirty="0">
                <a:ln>
                  <a:noFill/>
                </a:ln>
                <a:solidFill>
                  <a:schemeClr val="tx1"/>
                </a:solidFill>
                <a:effectLst/>
                <a:latin typeface="Arial" panose="020B0604020202020204" pitchFamily="34" charset="0"/>
              </a:rPr>
              <a:t> I </a:t>
            </a:r>
            <a:r>
              <a:rPr kumimoji="0" lang="fr-FR" altLang="fr-FR" sz="1600" b="0" i="1" u="none" strike="noStrike" cap="none" normalizeH="0" baseline="0" dirty="0" err="1">
                <a:ln>
                  <a:noFill/>
                </a:ln>
                <a:solidFill>
                  <a:schemeClr val="tx1"/>
                </a:solidFill>
                <a:effectLst/>
                <a:latin typeface="Arial" panose="020B0604020202020204" pitchFamily="34" charset="0"/>
              </a:rPr>
              <a:t>am</a:t>
            </a:r>
            <a:r>
              <a:rPr kumimoji="0" lang="fr-FR" altLang="fr-FR" sz="1600" b="0" i="1" u="none" strike="noStrike" cap="none" normalizeH="0" baseline="0" dirty="0">
                <a:ln>
                  <a:noFill/>
                </a:ln>
                <a:solidFill>
                  <a:schemeClr val="tx1"/>
                </a:solidFill>
                <a:effectLst/>
                <a:latin typeface="Arial" panose="020B0604020202020204" pitchFamily="34" charset="0"/>
              </a:rPr>
              <a:t> </a:t>
            </a:r>
            <a:r>
              <a:rPr kumimoji="0" lang="fr-FR" altLang="fr-FR" sz="1600" b="0" i="1" u="none" strike="noStrike" cap="none" normalizeH="0" baseline="0" dirty="0" err="1">
                <a:ln>
                  <a:noFill/>
                </a:ln>
                <a:solidFill>
                  <a:schemeClr val="tx1"/>
                </a:solidFill>
                <a:effectLst/>
                <a:latin typeface="Arial" panose="020B0604020202020204" pitchFamily="34" charset="0"/>
              </a:rPr>
              <a:t>interested</a:t>
            </a:r>
            <a:r>
              <a:rPr kumimoji="0" lang="fr-FR" altLang="fr-FR" sz="1600" b="0" i="1" u="none" strike="noStrike" cap="none" normalizeH="0" baseline="0" dirty="0">
                <a:ln>
                  <a:noFill/>
                </a:ln>
                <a:solidFill>
                  <a:schemeClr val="tx1"/>
                </a:solidFill>
                <a:effectLst/>
                <a:latin typeface="Arial" panose="020B0604020202020204" pitchFamily="34" charset="0"/>
              </a:rPr>
              <a:t> in </a:t>
            </a:r>
            <a:r>
              <a:rPr kumimoji="0" lang="fr-FR" altLang="fr-FR" sz="1600" b="0" i="1" u="none" strike="noStrike" cap="none" normalizeH="0" baseline="0" dirty="0" err="1">
                <a:ln>
                  <a:noFill/>
                </a:ln>
                <a:solidFill>
                  <a:schemeClr val="tx1"/>
                </a:solidFill>
                <a:effectLst/>
                <a:latin typeface="Arial" panose="020B0604020202020204" pitchFamily="34" charset="0"/>
              </a:rPr>
              <a:t>this</a:t>
            </a:r>
            <a:r>
              <a:rPr kumimoji="0" lang="fr-FR" altLang="fr-FR" sz="1600" b="0" i="1" u="none" strike="noStrike" cap="none" normalizeH="0" baseline="0" dirty="0">
                <a:ln>
                  <a:noFill/>
                </a:ln>
                <a:solidFill>
                  <a:schemeClr val="tx1"/>
                </a:solidFill>
                <a:effectLst/>
                <a:latin typeface="Arial" panose="020B0604020202020204" pitchFamily="34" charset="0"/>
              </a:rPr>
              <a:t> position and </a:t>
            </a:r>
            <a:r>
              <a:rPr kumimoji="0" lang="fr-FR" altLang="fr-FR" sz="1600" b="0" i="1" u="none" strike="noStrike" cap="none" normalizeH="0" baseline="0" dirty="0" err="1">
                <a:ln>
                  <a:noFill/>
                </a:ln>
                <a:solidFill>
                  <a:schemeClr val="tx1"/>
                </a:solidFill>
                <a:effectLst/>
                <a:latin typeface="Arial" panose="020B0604020202020204" pitchFamily="34" charset="0"/>
              </a:rPr>
              <a:t>your</a:t>
            </a:r>
            <a:r>
              <a:rPr kumimoji="0" lang="fr-FR" altLang="fr-FR" sz="1600" b="0" i="1" u="none" strike="noStrike" cap="none" normalizeH="0" baseline="0" dirty="0">
                <a:ln>
                  <a:noFill/>
                </a:ln>
                <a:solidFill>
                  <a:schemeClr val="tx1"/>
                </a:solidFill>
                <a:effectLst/>
                <a:latin typeface="Arial" panose="020B0604020202020204" pitchFamily="34" charset="0"/>
              </a:rPr>
              <a:t> </a:t>
            </a:r>
            <a:r>
              <a:rPr kumimoji="0" lang="fr-FR" altLang="fr-FR" sz="1600" b="0" i="1" u="none" strike="noStrike" cap="none" normalizeH="0" baseline="0" dirty="0" err="1">
                <a:ln>
                  <a:noFill/>
                </a:ln>
                <a:solidFill>
                  <a:schemeClr val="tx1"/>
                </a:solidFill>
                <a:effectLst/>
                <a:latin typeface="Arial" panose="020B0604020202020204" pitchFamily="34" charset="0"/>
              </a:rPr>
              <a:t>company</a:t>
            </a:r>
            <a:r>
              <a:rPr kumimoji="0" lang="fr-FR" altLang="fr-FR" sz="1600" b="0" i="1" u="none" strike="noStrike" cap="none" normalizeH="0" baseline="0" dirty="0">
                <a:ln>
                  <a:noFill/>
                </a:ln>
                <a:solidFill>
                  <a:schemeClr val="tx1"/>
                </a:solidFill>
                <a:effectLst/>
                <a:latin typeface="Arial" panose="020B0604020202020204" pitchFamily="34" charset="0"/>
              </a:rPr>
              <a:t> and I </a:t>
            </a:r>
            <a:r>
              <a:rPr kumimoji="0" lang="fr-FR" altLang="fr-FR" sz="1600" b="0" i="1" u="none" strike="noStrike" cap="none" normalizeH="0" baseline="0" dirty="0" err="1">
                <a:ln>
                  <a:noFill/>
                </a:ln>
                <a:solidFill>
                  <a:schemeClr val="tx1"/>
                </a:solidFill>
                <a:effectLst/>
                <a:latin typeface="Arial" panose="020B0604020202020204" pitchFamily="34" charset="0"/>
              </a:rPr>
              <a:t>believe</a:t>
            </a:r>
            <a:r>
              <a:rPr kumimoji="0" lang="fr-FR" altLang="fr-FR" sz="1600" b="0" i="1" u="none" strike="noStrike" cap="none" normalizeH="0" baseline="0" dirty="0">
                <a:ln>
                  <a:noFill/>
                </a:ln>
                <a:solidFill>
                  <a:schemeClr val="tx1"/>
                </a:solidFill>
                <a:effectLst/>
                <a:latin typeface="Arial" panose="020B0604020202020204" pitchFamily="34" charset="0"/>
              </a:rPr>
              <a:t> I have the </a:t>
            </a:r>
            <a:r>
              <a:rPr kumimoji="0" lang="fr-FR" altLang="fr-FR" sz="1600" b="0" i="1" u="none" strike="noStrike" cap="none" normalizeH="0" baseline="0" dirty="0" err="1">
                <a:ln>
                  <a:noFill/>
                </a:ln>
                <a:solidFill>
                  <a:schemeClr val="tx1"/>
                </a:solidFill>
                <a:effectLst/>
                <a:latin typeface="Arial" panose="020B0604020202020204" pitchFamily="34" charset="0"/>
              </a:rPr>
              <a:t>necessary</a:t>
            </a:r>
            <a:r>
              <a:rPr kumimoji="0" lang="fr-FR" altLang="fr-FR" sz="1600" b="0" i="1" u="none" strike="noStrike" cap="none" normalizeH="0" baseline="0" dirty="0">
                <a:ln>
                  <a:noFill/>
                </a:ln>
                <a:solidFill>
                  <a:schemeClr val="tx1"/>
                </a:solidFill>
                <a:effectLst/>
                <a:latin typeface="Arial" panose="020B0604020202020204" pitchFamily="34" charset="0"/>
              </a:rPr>
              <a:t> know-how to carry out </a:t>
            </a:r>
            <a:r>
              <a:rPr kumimoji="0" lang="fr-FR" altLang="fr-FR" sz="1600" b="0" i="1" u="none" strike="noStrike" cap="none" normalizeH="0" baseline="0" dirty="0" err="1">
                <a:ln>
                  <a:noFill/>
                </a:ln>
                <a:solidFill>
                  <a:schemeClr val="tx1"/>
                </a:solidFill>
                <a:effectLst/>
                <a:latin typeface="Arial" panose="020B0604020202020204" pitchFamily="34" charset="0"/>
              </a:rPr>
              <a:t>this</a:t>
            </a:r>
            <a:r>
              <a:rPr kumimoji="0" lang="fr-FR" altLang="fr-FR" sz="1600" b="0" i="1" u="none" strike="noStrike" cap="none" normalizeH="0" baseline="0" dirty="0">
                <a:ln>
                  <a:noFill/>
                </a:ln>
                <a:solidFill>
                  <a:schemeClr val="tx1"/>
                </a:solidFill>
                <a:effectLst/>
                <a:latin typeface="Arial" panose="020B0604020202020204" pitchFamily="34" charset="0"/>
              </a:rPr>
              <a:t> job in the long </a:t>
            </a:r>
            <a:r>
              <a:rPr kumimoji="0" lang="fr-FR" altLang="fr-FR" sz="1600" b="0" i="1" u="none" strike="noStrike" cap="none" normalizeH="0" baseline="0" dirty="0" err="1">
                <a:ln>
                  <a:noFill/>
                </a:ln>
                <a:solidFill>
                  <a:schemeClr val="tx1"/>
                </a:solidFill>
                <a:effectLst/>
                <a:latin typeface="Arial" panose="020B0604020202020204" pitchFamily="34" charset="0"/>
              </a:rPr>
              <a:t>term</a:t>
            </a:r>
            <a:endParaRPr kumimoji="0" lang="fr-FR" altLang="fr-FR" sz="1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690513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951D197-452E-CB09-E371-4E57F2AA3082}"/>
              </a:ext>
            </a:extLst>
          </p:cNvPr>
          <p:cNvSpPr>
            <a:spLocks noGrp="1"/>
          </p:cNvSpPr>
          <p:nvPr>
            <p:ph type="title"/>
          </p:nvPr>
        </p:nvSpPr>
        <p:spPr>
          <a:xfrm>
            <a:off x="915120" y="256072"/>
            <a:ext cx="9404723" cy="1400530"/>
          </a:xfrm>
        </p:spPr>
        <p:txBody>
          <a:bodyPr/>
          <a:lstStyle/>
          <a:p>
            <a:r>
              <a:rPr lang="fr-FR" dirty="0" err="1">
                <a:solidFill>
                  <a:schemeClr val="accent2">
                    <a:lumMod val="20000"/>
                    <a:lumOff val="80000"/>
                  </a:schemeClr>
                </a:solidFill>
              </a:rPr>
              <a:t>Why</a:t>
            </a:r>
            <a:r>
              <a:rPr lang="fr-FR" dirty="0">
                <a:solidFill>
                  <a:schemeClr val="accent2">
                    <a:lumMod val="20000"/>
                    <a:lumOff val="80000"/>
                  </a:schemeClr>
                </a:solidFill>
              </a:rPr>
              <a:t> </a:t>
            </a:r>
            <a:r>
              <a:rPr lang="fr-FR" dirty="0" err="1">
                <a:solidFill>
                  <a:schemeClr val="accent2">
                    <a:lumMod val="20000"/>
                    <a:lumOff val="80000"/>
                  </a:schemeClr>
                </a:solidFill>
              </a:rPr>
              <a:t>you</a:t>
            </a:r>
            <a:r>
              <a:rPr lang="fr-FR" dirty="0">
                <a:solidFill>
                  <a:schemeClr val="accent2">
                    <a:lumMod val="20000"/>
                    <a:lumOff val="80000"/>
                  </a:schemeClr>
                </a:solidFill>
              </a:rPr>
              <a:t>?</a:t>
            </a:r>
          </a:p>
        </p:txBody>
      </p:sp>
      <p:graphicFrame>
        <p:nvGraphicFramePr>
          <p:cNvPr id="4" name="Espace réservé du contenu 3">
            <a:extLst>
              <a:ext uri="{FF2B5EF4-FFF2-40B4-BE49-F238E27FC236}">
                <a16:creationId xmlns:a16="http://schemas.microsoft.com/office/drawing/2014/main" id="{DBFDB224-49DC-7AED-7BDF-99C2E945F77A}"/>
              </a:ext>
            </a:extLst>
          </p:cNvPr>
          <p:cNvGraphicFramePr>
            <a:graphicFrameLocks noGrp="1"/>
          </p:cNvGraphicFramePr>
          <p:nvPr>
            <p:ph idx="1"/>
            <p:extLst>
              <p:ext uri="{D42A27DB-BD31-4B8C-83A1-F6EECF244321}">
                <p14:modId xmlns:p14="http://schemas.microsoft.com/office/powerpoint/2010/main" val="934710257"/>
              </p:ext>
            </p:extLst>
          </p:nvPr>
        </p:nvGraphicFramePr>
        <p:xfrm>
          <a:off x="838201" y="1327355"/>
          <a:ext cx="4549876" cy="48496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me 4">
            <a:extLst>
              <a:ext uri="{FF2B5EF4-FFF2-40B4-BE49-F238E27FC236}">
                <a16:creationId xmlns:a16="http://schemas.microsoft.com/office/drawing/2014/main" id="{0CFE1D47-F35E-8B14-A17A-814FD59B01D6}"/>
              </a:ext>
            </a:extLst>
          </p:cNvPr>
          <p:cNvGraphicFramePr/>
          <p:nvPr>
            <p:extLst>
              <p:ext uri="{D42A27DB-BD31-4B8C-83A1-F6EECF244321}">
                <p14:modId xmlns:p14="http://schemas.microsoft.com/office/powerpoint/2010/main" val="2696370653"/>
              </p:ext>
            </p:extLst>
          </p:nvPr>
        </p:nvGraphicFramePr>
        <p:xfrm>
          <a:off x="5846885" y="1409009"/>
          <a:ext cx="5890846" cy="46863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Rectangle 6">
            <a:extLst>
              <a:ext uri="{FF2B5EF4-FFF2-40B4-BE49-F238E27FC236}">
                <a16:creationId xmlns:a16="http://schemas.microsoft.com/office/drawing/2014/main" id="{F159B04F-D602-7B5D-71E1-CEC916E5BB19}"/>
              </a:ext>
            </a:extLst>
          </p:cNvPr>
          <p:cNvSpPr/>
          <p:nvPr/>
        </p:nvSpPr>
        <p:spPr>
          <a:xfrm>
            <a:off x="1" y="0"/>
            <a:ext cx="711200" cy="68580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vert="wordArtVert" rtlCol="0" anchor="ctr"/>
          <a:lstStyle/>
          <a:p>
            <a:pPr algn="ctr"/>
            <a:r>
              <a:rPr lang="fr-FR" sz="3200" dirty="0">
                <a:solidFill>
                  <a:schemeClr val="accent2">
                    <a:lumMod val="20000"/>
                    <a:lumOff val="80000"/>
                  </a:schemeClr>
                </a:solidFill>
              </a:rPr>
              <a:t>Argue</a:t>
            </a:r>
          </a:p>
        </p:txBody>
      </p:sp>
    </p:spTree>
    <p:extLst>
      <p:ext uri="{BB962C8B-B14F-4D97-AF65-F5344CB8AC3E}">
        <p14:creationId xmlns:p14="http://schemas.microsoft.com/office/powerpoint/2010/main" val="37655271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Do </a:t>
            </a:r>
            <a:r>
              <a:rPr lang="fr-FR" dirty="0" err="1"/>
              <a:t>you</a:t>
            </a:r>
            <a:r>
              <a:rPr lang="fr-FR" dirty="0"/>
              <a:t> </a:t>
            </a:r>
            <a:r>
              <a:rPr lang="fr-FR" dirty="0" err="1"/>
              <a:t>jave</a:t>
            </a:r>
            <a:r>
              <a:rPr lang="fr-FR" dirty="0"/>
              <a:t> </a:t>
            </a:r>
            <a:r>
              <a:rPr lang="fr-FR" dirty="0" err="1"/>
              <a:t>any</a:t>
            </a:r>
            <a:r>
              <a:rPr lang="fr-FR" dirty="0"/>
              <a:t> questions?</a:t>
            </a:r>
          </a:p>
        </p:txBody>
      </p:sp>
      <p:pic>
        <p:nvPicPr>
          <p:cNvPr id="7" name="Image 6"/>
          <p:cNvPicPr>
            <a:picLocks noChangeAspect="1"/>
          </p:cNvPicPr>
          <p:nvPr/>
        </p:nvPicPr>
        <p:blipFill>
          <a:blip r:embed="rId3"/>
          <a:stretch>
            <a:fillRect/>
          </a:stretch>
        </p:blipFill>
        <p:spPr>
          <a:xfrm>
            <a:off x="8826568" y="3801830"/>
            <a:ext cx="2446569" cy="2446569"/>
          </a:xfrm>
          <a:prstGeom prst="rect">
            <a:avLst/>
          </a:prstGeom>
        </p:spPr>
      </p:pic>
      <p:sp>
        <p:nvSpPr>
          <p:cNvPr id="4" name="Rectangle 2">
            <a:extLst>
              <a:ext uri="{FF2B5EF4-FFF2-40B4-BE49-F238E27FC236}">
                <a16:creationId xmlns:a16="http://schemas.microsoft.com/office/drawing/2014/main" id="{A8C004A7-2EC2-6A5C-2770-5690EC42DAFE}"/>
              </a:ext>
            </a:extLst>
          </p:cNvPr>
          <p:cNvSpPr>
            <a:spLocks noGrp="1" noChangeArrowheads="1"/>
          </p:cNvSpPr>
          <p:nvPr>
            <p:ph idx="1"/>
          </p:nvPr>
        </p:nvSpPr>
        <p:spPr bwMode="auto">
          <a:xfrm>
            <a:off x="1154112" y="2212519"/>
            <a:ext cx="6415088"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ct val="0"/>
              </a:spcBef>
              <a:spcAft>
                <a:spcPct val="0"/>
              </a:spcAft>
              <a:buClrTx/>
              <a:buSzTx/>
              <a:buFont typeface="Courier New" panose="02070309020205020404" pitchFamily="49" charset="0"/>
              <a:buChar char="o"/>
            </a:pPr>
            <a:r>
              <a:rPr kumimoji="0" lang="fr-FR" altLang="fr-FR" b="0" i="1" u="none" strike="noStrike" cap="none" normalizeH="0" baseline="0" dirty="0" err="1">
                <a:ln>
                  <a:noFill/>
                </a:ln>
                <a:solidFill>
                  <a:schemeClr val="tx1"/>
                </a:solidFill>
                <a:effectLst/>
                <a:latin typeface="Arial" panose="020B0604020202020204" pitchFamily="34" charset="0"/>
              </a:rPr>
              <a:t>What</a:t>
            </a:r>
            <a:r>
              <a:rPr kumimoji="0" lang="fr-FR" altLang="fr-FR" b="0" i="1" u="none" strike="noStrike" cap="none" normalizeH="0" baseline="0" dirty="0">
                <a:ln>
                  <a:noFill/>
                </a:ln>
                <a:solidFill>
                  <a:schemeClr val="tx1"/>
                </a:solidFill>
                <a:effectLst/>
                <a:latin typeface="Arial" panose="020B0604020202020204" pitchFamily="34" charset="0"/>
              </a:rPr>
              <a:t> </a:t>
            </a:r>
            <a:r>
              <a:rPr kumimoji="0" lang="fr-FR" altLang="fr-FR" b="0" i="1" u="none" strike="noStrike" cap="none" normalizeH="0" baseline="0" dirty="0" err="1">
                <a:ln>
                  <a:noFill/>
                </a:ln>
                <a:solidFill>
                  <a:schemeClr val="tx1"/>
                </a:solidFill>
                <a:effectLst/>
                <a:latin typeface="Arial" panose="020B0604020202020204" pitchFamily="34" charset="0"/>
              </a:rPr>
              <a:t>is</a:t>
            </a:r>
            <a:r>
              <a:rPr kumimoji="0" lang="fr-FR" altLang="fr-FR" b="0" i="1" u="none" strike="noStrike" cap="none" normalizeH="0" baseline="0" dirty="0">
                <a:ln>
                  <a:noFill/>
                </a:ln>
                <a:solidFill>
                  <a:schemeClr val="tx1"/>
                </a:solidFill>
                <a:effectLst/>
                <a:latin typeface="Arial" panose="020B0604020202020204" pitchFamily="34" charset="0"/>
              </a:rPr>
              <a:t> the </a:t>
            </a:r>
            <a:r>
              <a:rPr kumimoji="0" lang="fr-FR" altLang="fr-FR" b="0" i="1" u="none" strike="noStrike" cap="none" normalizeH="0" baseline="0" dirty="0" err="1">
                <a:ln>
                  <a:noFill/>
                </a:ln>
                <a:solidFill>
                  <a:schemeClr val="tx1"/>
                </a:solidFill>
                <a:effectLst/>
                <a:latin typeface="Arial" panose="020B0604020202020204" pitchFamily="34" charset="0"/>
              </a:rPr>
              <a:t>work</a:t>
            </a:r>
            <a:r>
              <a:rPr kumimoji="0" lang="fr-FR" altLang="fr-FR" b="0" i="1" u="none" strike="noStrike" cap="none" normalizeH="0" baseline="0" dirty="0">
                <a:ln>
                  <a:noFill/>
                </a:ln>
                <a:solidFill>
                  <a:schemeClr val="tx1"/>
                </a:solidFill>
                <a:effectLst/>
                <a:latin typeface="Arial" panose="020B0604020202020204" pitchFamily="34" charset="0"/>
              </a:rPr>
              <a:t> </a:t>
            </a:r>
            <a:r>
              <a:rPr kumimoji="0" lang="fr-FR" altLang="fr-FR" b="0" i="1" u="none" strike="noStrike" cap="none" normalizeH="0" baseline="0" dirty="0" err="1">
                <a:ln>
                  <a:noFill/>
                </a:ln>
                <a:solidFill>
                  <a:schemeClr val="tx1"/>
                </a:solidFill>
                <a:effectLst/>
                <a:latin typeface="Arial" panose="020B0604020202020204" pitchFamily="34" charset="0"/>
              </a:rPr>
              <a:t>uniform</a:t>
            </a:r>
            <a:r>
              <a:rPr kumimoji="0" lang="fr-FR" altLang="fr-FR" b="0" i="1" u="none" strike="noStrike" cap="none" normalizeH="0" baseline="0" dirty="0">
                <a:ln>
                  <a:noFill/>
                </a:ln>
                <a:solidFill>
                  <a:schemeClr val="tx1"/>
                </a:solidFill>
                <a:effectLst/>
                <a:latin typeface="Arial" panose="020B0604020202020204" pitchFamily="34" charset="0"/>
              </a:rPr>
              <a:t>?</a:t>
            </a:r>
          </a:p>
          <a:p>
            <a:pPr defTabSz="914400" eaLnBrk="0" fontAlgn="base" hangingPunct="0">
              <a:spcBef>
                <a:spcPct val="0"/>
              </a:spcBef>
              <a:spcAft>
                <a:spcPct val="0"/>
              </a:spcAft>
              <a:buClrTx/>
              <a:buSzTx/>
              <a:buFont typeface="Courier New" panose="02070309020205020404" pitchFamily="49" charset="0"/>
              <a:buChar char="o"/>
            </a:pPr>
            <a:endParaRPr kumimoji="0" lang="fr-FR" altLang="fr-FR" b="0" i="1" u="none" strike="noStrike" cap="none" normalizeH="0" baseline="0" dirty="0">
              <a:ln>
                <a:noFill/>
              </a:ln>
              <a:solidFill>
                <a:schemeClr val="tx1"/>
              </a:solidFill>
              <a:effectLst/>
              <a:latin typeface="Arial" panose="020B0604020202020204" pitchFamily="34" charset="0"/>
            </a:endParaRPr>
          </a:p>
          <a:p>
            <a:pPr defTabSz="914400" eaLnBrk="0" fontAlgn="base" hangingPunct="0">
              <a:spcBef>
                <a:spcPct val="0"/>
              </a:spcBef>
              <a:spcAft>
                <a:spcPct val="0"/>
              </a:spcAft>
              <a:buClrTx/>
              <a:buSzTx/>
              <a:buFont typeface="Courier New" panose="02070309020205020404" pitchFamily="49" charset="0"/>
              <a:buChar char="o"/>
            </a:pPr>
            <a:r>
              <a:rPr kumimoji="0" lang="fr-FR" altLang="fr-FR" b="0" i="1" u="none" strike="noStrike" cap="none" normalizeH="0" baseline="0" dirty="0" err="1">
                <a:ln>
                  <a:noFill/>
                </a:ln>
                <a:solidFill>
                  <a:schemeClr val="tx1"/>
                </a:solidFill>
                <a:effectLst/>
                <a:latin typeface="Arial" panose="020B0604020202020204" pitchFamily="34" charset="0"/>
              </a:rPr>
              <a:t>Where</a:t>
            </a:r>
            <a:r>
              <a:rPr kumimoji="0" lang="fr-FR" altLang="fr-FR" b="0" i="1" u="none" strike="noStrike" cap="none" normalizeH="0" baseline="0" dirty="0">
                <a:ln>
                  <a:noFill/>
                </a:ln>
                <a:solidFill>
                  <a:schemeClr val="tx1"/>
                </a:solidFill>
                <a:effectLst/>
                <a:latin typeface="Arial" panose="020B0604020202020204" pitchFamily="34" charset="0"/>
              </a:rPr>
              <a:t> do </a:t>
            </a:r>
            <a:r>
              <a:rPr kumimoji="0" lang="fr-FR" altLang="fr-FR" b="0" i="1" u="none" strike="noStrike" cap="none" normalizeH="0" baseline="0" dirty="0" err="1">
                <a:ln>
                  <a:noFill/>
                </a:ln>
                <a:solidFill>
                  <a:schemeClr val="tx1"/>
                </a:solidFill>
                <a:effectLst/>
                <a:latin typeface="Arial" panose="020B0604020202020204" pitchFamily="34" charset="0"/>
              </a:rPr>
              <a:t>we</a:t>
            </a:r>
            <a:r>
              <a:rPr kumimoji="0" lang="fr-FR" altLang="fr-FR" b="0" i="1" u="none" strike="noStrike" cap="none" normalizeH="0" baseline="0" dirty="0">
                <a:ln>
                  <a:noFill/>
                </a:ln>
                <a:solidFill>
                  <a:schemeClr val="tx1"/>
                </a:solidFill>
                <a:effectLst/>
                <a:latin typeface="Arial" panose="020B0604020202020204" pitchFamily="34" charset="0"/>
              </a:rPr>
              <a:t> start </a:t>
            </a:r>
            <a:r>
              <a:rPr kumimoji="0" lang="fr-FR" altLang="fr-FR" b="0" i="1" u="none" strike="noStrike" cap="none" normalizeH="0" baseline="0" dirty="0" err="1">
                <a:ln>
                  <a:noFill/>
                </a:ln>
                <a:solidFill>
                  <a:schemeClr val="tx1"/>
                </a:solidFill>
                <a:effectLst/>
                <a:latin typeface="Arial" panose="020B0604020202020204" pitchFamily="34" charset="0"/>
              </a:rPr>
              <a:t>our</a:t>
            </a:r>
            <a:r>
              <a:rPr kumimoji="0" lang="fr-FR" altLang="fr-FR" b="0" i="1" u="none" strike="noStrike" cap="none" normalizeH="0" baseline="0" dirty="0">
                <a:ln>
                  <a:noFill/>
                </a:ln>
                <a:solidFill>
                  <a:schemeClr val="tx1"/>
                </a:solidFill>
                <a:effectLst/>
                <a:latin typeface="Arial" panose="020B0604020202020204" pitchFamily="34" charset="0"/>
              </a:rPr>
              <a:t> shift?</a:t>
            </a:r>
          </a:p>
          <a:p>
            <a:pPr defTabSz="914400" eaLnBrk="0" fontAlgn="base" hangingPunct="0">
              <a:spcBef>
                <a:spcPct val="0"/>
              </a:spcBef>
              <a:spcAft>
                <a:spcPct val="0"/>
              </a:spcAft>
              <a:buClrTx/>
              <a:buSzTx/>
              <a:buFont typeface="Courier New" panose="02070309020205020404" pitchFamily="49" charset="0"/>
              <a:buChar char="o"/>
            </a:pPr>
            <a:endParaRPr kumimoji="0" lang="fr-FR" altLang="fr-FR" b="0" i="1" u="none" strike="noStrike" cap="none" normalizeH="0" baseline="0" dirty="0">
              <a:ln>
                <a:noFill/>
              </a:ln>
              <a:solidFill>
                <a:schemeClr val="tx1"/>
              </a:solidFill>
              <a:effectLst/>
              <a:latin typeface="Arial" panose="020B0604020202020204" pitchFamily="34" charset="0"/>
            </a:endParaRPr>
          </a:p>
          <a:p>
            <a:pPr defTabSz="914400" eaLnBrk="0" fontAlgn="base" hangingPunct="0">
              <a:spcBef>
                <a:spcPct val="0"/>
              </a:spcBef>
              <a:spcAft>
                <a:spcPct val="0"/>
              </a:spcAft>
              <a:buClrTx/>
              <a:buSzTx/>
              <a:buFont typeface="Courier New" panose="02070309020205020404" pitchFamily="49" charset="0"/>
              <a:buChar char="o"/>
            </a:pPr>
            <a:r>
              <a:rPr kumimoji="0" lang="fr-FR" altLang="fr-FR" b="0" i="1" u="none" strike="noStrike" cap="none" normalizeH="0" baseline="0" dirty="0" err="1">
                <a:ln>
                  <a:noFill/>
                </a:ln>
                <a:solidFill>
                  <a:schemeClr val="tx1"/>
                </a:solidFill>
                <a:effectLst/>
                <a:latin typeface="Arial" panose="020B0604020202020204" pitchFamily="34" charset="0"/>
              </a:rPr>
              <a:t>What</a:t>
            </a:r>
            <a:r>
              <a:rPr kumimoji="0" lang="fr-FR" altLang="fr-FR" b="0" i="1" u="none" strike="noStrike" cap="none" normalizeH="0" baseline="0" dirty="0">
                <a:ln>
                  <a:noFill/>
                </a:ln>
                <a:solidFill>
                  <a:schemeClr val="tx1"/>
                </a:solidFill>
                <a:effectLst/>
                <a:latin typeface="Arial" panose="020B0604020202020204" pitchFamily="34" charset="0"/>
              </a:rPr>
              <a:t> </a:t>
            </a:r>
            <a:r>
              <a:rPr kumimoji="0" lang="fr-FR" altLang="fr-FR" b="0" i="1" u="none" strike="noStrike" cap="none" normalizeH="0" baseline="0" dirty="0" err="1">
                <a:ln>
                  <a:noFill/>
                </a:ln>
                <a:solidFill>
                  <a:schemeClr val="tx1"/>
                </a:solidFill>
                <a:effectLst/>
                <a:latin typeface="Arial" panose="020B0604020202020204" pitchFamily="34" charset="0"/>
              </a:rPr>
              <a:t>is</a:t>
            </a:r>
            <a:r>
              <a:rPr kumimoji="0" lang="fr-FR" altLang="fr-FR" b="0" i="1" u="none" strike="noStrike" cap="none" normalizeH="0" baseline="0" dirty="0">
                <a:ln>
                  <a:noFill/>
                </a:ln>
                <a:solidFill>
                  <a:schemeClr val="tx1"/>
                </a:solidFill>
                <a:effectLst/>
                <a:latin typeface="Arial" panose="020B0604020202020204" pitchFamily="34" charset="0"/>
              </a:rPr>
              <a:t> the </a:t>
            </a:r>
            <a:r>
              <a:rPr kumimoji="0" lang="fr-FR" altLang="fr-FR" b="0" i="1" u="none" strike="noStrike" cap="none" normalizeH="0" baseline="0" dirty="0" err="1">
                <a:ln>
                  <a:noFill/>
                </a:ln>
                <a:solidFill>
                  <a:schemeClr val="tx1"/>
                </a:solidFill>
                <a:effectLst/>
                <a:latin typeface="Arial" panose="020B0604020202020204" pitchFamily="34" charset="0"/>
              </a:rPr>
              <a:t>average</a:t>
            </a:r>
            <a:r>
              <a:rPr kumimoji="0" lang="fr-FR" altLang="fr-FR" b="0" i="1" u="none" strike="noStrike" cap="none" normalizeH="0" baseline="0" dirty="0">
                <a:ln>
                  <a:noFill/>
                </a:ln>
                <a:solidFill>
                  <a:schemeClr val="tx1"/>
                </a:solidFill>
                <a:effectLst/>
                <a:latin typeface="Arial" panose="020B0604020202020204" pitchFamily="34" charset="0"/>
              </a:rPr>
              <a:t> duration of an intervention?</a:t>
            </a:r>
          </a:p>
          <a:p>
            <a:pPr defTabSz="914400" eaLnBrk="0" fontAlgn="base" hangingPunct="0">
              <a:spcBef>
                <a:spcPct val="0"/>
              </a:spcBef>
              <a:spcAft>
                <a:spcPct val="0"/>
              </a:spcAft>
              <a:buClrTx/>
              <a:buSzTx/>
              <a:buFont typeface="Courier New" panose="02070309020205020404" pitchFamily="49" charset="0"/>
              <a:buChar char="o"/>
            </a:pPr>
            <a:endParaRPr kumimoji="0" lang="fr-FR" altLang="fr-FR" b="0" i="1" u="none" strike="noStrike" cap="none" normalizeH="0" baseline="0" dirty="0">
              <a:ln>
                <a:noFill/>
              </a:ln>
              <a:solidFill>
                <a:schemeClr val="tx1"/>
              </a:solidFill>
              <a:effectLst/>
              <a:latin typeface="Arial" panose="020B0604020202020204" pitchFamily="34" charset="0"/>
            </a:endParaRPr>
          </a:p>
          <a:p>
            <a:pPr defTabSz="914400" eaLnBrk="0" fontAlgn="base" hangingPunct="0">
              <a:spcBef>
                <a:spcPct val="0"/>
              </a:spcBef>
              <a:spcAft>
                <a:spcPct val="0"/>
              </a:spcAft>
              <a:buClrTx/>
              <a:buSzTx/>
              <a:buFont typeface="Courier New" panose="02070309020205020404" pitchFamily="49" charset="0"/>
              <a:buChar char="o"/>
            </a:pPr>
            <a:r>
              <a:rPr kumimoji="0" lang="fr-FR" altLang="fr-FR" b="0" i="1" u="none" strike="noStrike" cap="none" normalizeH="0" baseline="0" dirty="0">
                <a:ln>
                  <a:noFill/>
                </a:ln>
                <a:solidFill>
                  <a:schemeClr val="tx1"/>
                </a:solidFill>
                <a:effectLst/>
                <a:latin typeface="Arial" panose="020B0604020202020204" pitchFamily="34" charset="0"/>
              </a:rPr>
              <a:t>How are reports </a:t>
            </a:r>
            <a:r>
              <a:rPr kumimoji="0" lang="fr-FR" altLang="fr-FR" b="0" i="1" u="none" strike="noStrike" cap="none" normalizeH="0" baseline="0" dirty="0" err="1">
                <a:ln>
                  <a:noFill/>
                </a:ln>
                <a:solidFill>
                  <a:schemeClr val="tx1"/>
                </a:solidFill>
                <a:effectLst/>
                <a:latin typeface="Arial" panose="020B0604020202020204" pitchFamily="34" charset="0"/>
              </a:rPr>
              <a:t>written</a:t>
            </a:r>
            <a:r>
              <a:rPr kumimoji="0" lang="fr-FR" altLang="fr-FR" b="0" i="1" u="none" strike="noStrike" cap="none" normalizeH="0" baseline="0" dirty="0">
                <a:ln>
                  <a:noFill/>
                </a:ln>
                <a:solidFill>
                  <a:schemeClr val="tx1"/>
                </a:solidFill>
                <a:effectLst/>
                <a:latin typeface="Arial" panose="020B0604020202020204" pitchFamily="34" charset="0"/>
              </a:rPr>
              <a:t>?</a:t>
            </a:r>
          </a:p>
          <a:p>
            <a:pPr defTabSz="914400" eaLnBrk="0" fontAlgn="base" hangingPunct="0">
              <a:spcBef>
                <a:spcPct val="0"/>
              </a:spcBef>
              <a:spcAft>
                <a:spcPct val="0"/>
              </a:spcAft>
              <a:buClrTx/>
              <a:buSzTx/>
              <a:buFont typeface="Courier New" panose="02070309020205020404" pitchFamily="49" charset="0"/>
              <a:buChar char="o"/>
            </a:pPr>
            <a:endParaRPr kumimoji="0" lang="fr-FR" altLang="fr-FR" b="0" i="1" u="none" strike="noStrike" cap="none" normalizeH="0" baseline="0" dirty="0">
              <a:ln>
                <a:noFill/>
              </a:ln>
              <a:solidFill>
                <a:schemeClr val="tx1"/>
              </a:solidFill>
              <a:effectLst/>
              <a:latin typeface="Arial" panose="020B0604020202020204" pitchFamily="34" charset="0"/>
            </a:endParaRPr>
          </a:p>
          <a:p>
            <a:pPr defTabSz="914400" eaLnBrk="0" fontAlgn="base" hangingPunct="0">
              <a:spcBef>
                <a:spcPct val="0"/>
              </a:spcBef>
              <a:spcAft>
                <a:spcPct val="0"/>
              </a:spcAft>
              <a:buClrTx/>
              <a:buSzTx/>
              <a:buFont typeface="Courier New" panose="02070309020205020404" pitchFamily="49" charset="0"/>
              <a:buChar char="o"/>
            </a:pPr>
            <a:r>
              <a:rPr kumimoji="0" lang="fr-FR" altLang="fr-FR" b="0" i="1" u="none" strike="noStrike" cap="none" normalizeH="0" baseline="0" dirty="0">
                <a:ln>
                  <a:noFill/>
                </a:ln>
                <a:solidFill>
                  <a:schemeClr val="tx1"/>
                </a:solidFill>
                <a:effectLst/>
                <a:latin typeface="Arial" panose="020B0604020202020204" pitchFamily="34" charset="0"/>
              </a:rPr>
              <a:t>Do </a:t>
            </a:r>
            <a:r>
              <a:rPr kumimoji="0" lang="fr-FR" altLang="fr-FR" b="0" i="1" u="none" strike="noStrike" cap="none" normalizeH="0" baseline="0" dirty="0" err="1">
                <a:ln>
                  <a:noFill/>
                </a:ln>
                <a:solidFill>
                  <a:schemeClr val="tx1"/>
                </a:solidFill>
                <a:effectLst/>
                <a:latin typeface="Arial" panose="020B0604020202020204" pitchFamily="34" charset="0"/>
              </a:rPr>
              <a:t>we</a:t>
            </a:r>
            <a:r>
              <a:rPr kumimoji="0" lang="fr-FR" altLang="fr-FR" b="0" i="1" u="none" strike="noStrike" cap="none" normalizeH="0" baseline="0" dirty="0">
                <a:ln>
                  <a:noFill/>
                </a:ln>
                <a:solidFill>
                  <a:schemeClr val="tx1"/>
                </a:solidFill>
                <a:effectLst/>
                <a:latin typeface="Arial" panose="020B0604020202020204" pitchFamily="34" charset="0"/>
              </a:rPr>
              <a:t> </a:t>
            </a:r>
            <a:r>
              <a:rPr kumimoji="0" lang="fr-FR" altLang="fr-FR" b="0" i="1" u="none" strike="noStrike" cap="none" normalizeH="0" baseline="0" dirty="0" err="1">
                <a:ln>
                  <a:noFill/>
                </a:ln>
                <a:solidFill>
                  <a:schemeClr val="tx1"/>
                </a:solidFill>
                <a:effectLst/>
                <a:latin typeface="Arial" panose="020B0604020202020204" pitchFamily="34" charset="0"/>
              </a:rPr>
              <a:t>work</a:t>
            </a:r>
            <a:r>
              <a:rPr kumimoji="0" lang="fr-FR" altLang="fr-FR" b="0" i="1" u="none" strike="noStrike" cap="none" normalizeH="0" baseline="0" dirty="0">
                <a:ln>
                  <a:noFill/>
                </a:ln>
                <a:solidFill>
                  <a:schemeClr val="tx1"/>
                </a:solidFill>
                <a:effectLst/>
                <a:latin typeface="Arial" panose="020B0604020202020204" pitchFamily="34" charset="0"/>
              </a:rPr>
              <a:t> </a:t>
            </a:r>
            <a:r>
              <a:rPr kumimoji="0" lang="fr-FR" altLang="fr-FR" b="0" i="1" u="none" strike="noStrike" cap="none" normalizeH="0" baseline="0" dirty="0" err="1">
                <a:ln>
                  <a:noFill/>
                </a:ln>
                <a:solidFill>
                  <a:schemeClr val="tx1"/>
                </a:solidFill>
                <a:effectLst/>
                <a:latin typeface="Arial" panose="020B0604020202020204" pitchFamily="34" charset="0"/>
              </a:rPr>
              <a:t>during</a:t>
            </a:r>
            <a:r>
              <a:rPr kumimoji="0" lang="fr-FR" altLang="fr-FR" b="0" i="1" u="none" strike="noStrike" cap="none" normalizeH="0" baseline="0" dirty="0">
                <a:ln>
                  <a:noFill/>
                </a:ln>
                <a:solidFill>
                  <a:schemeClr val="tx1"/>
                </a:solidFill>
                <a:effectLst/>
                <a:latin typeface="Arial" panose="020B0604020202020204" pitchFamily="34" charset="0"/>
              </a:rPr>
              <a:t> the weekend?</a:t>
            </a:r>
          </a:p>
        </p:txBody>
      </p:sp>
    </p:spTree>
    <p:extLst>
      <p:ext uri="{BB962C8B-B14F-4D97-AF65-F5344CB8AC3E}">
        <p14:creationId xmlns:p14="http://schemas.microsoft.com/office/powerpoint/2010/main" val="2737156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F4072F1-C679-5B11-D1A4-AE8830D6EBA3}"/>
              </a:ext>
            </a:extLst>
          </p:cNvPr>
          <p:cNvSpPr>
            <a:spLocks noGrp="1"/>
          </p:cNvSpPr>
          <p:nvPr>
            <p:ph type="title"/>
          </p:nvPr>
        </p:nvSpPr>
        <p:spPr/>
        <p:txBody>
          <a:bodyPr/>
          <a:lstStyle/>
          <a:p>
            <a:r>
              <a:rPr lang="fr-FR" dirty="0"/>
              <a:t>The </a:t>
            </a:r>
            <a:r>
              <a:rPr lang="fr-FR" dirty="0" err="1"/>
              <a:t>recruitment</a:t>
            </a:r>
            <a:r>
              <a:rPr lang="fr-FR" dirty="0"/>
              <a:t> process</a:t>
            </a: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val="2456914175"/>
              </p:ext>
            </p:extLst>
          </p:nvPr>
        </p:nvGraphicFramePr>
        <p:xfrm>
          <a:off x="1103313" y="2052638"/>
          <a:ext cx="8947150" cy="41957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994507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4FDD057-5EBC-7521-B6E7-510632C759A8}"/>
              </a:ext>
            </a:extLst>
          </p:cNvPr>
          <p:cNvSpPr>
            <a:spLocks noGrp="1"/>
          </p:cNvSpPr>
          <p:nvPr>
            <p:ph type="title"/>
          </p:nvPr>
        </p:nvSpPr>
        <p:spPr/>
        <p:txBody>
          <a:bodyPr/>
          <a:lstStyle/>
          <a:p>
            <a:r>
              <a:rPr lang="fr-FR" dirty="0" err="1">
                <a:solidFill>
                  <a:schemeClr val="accent2">
                    <a:lumMod val="20000"/>
                    <a:lumOff val="80000"/>
                  </a:schemeClr>
                </a:solidFill>
              </a:rPr>
              <a:t>Make</a:t>
            </a:r>
            <a:r>
              <a:rPr lang="fr-FR" dirty="0">
                <a:solidFill>
                  <a:schemeClr val="accent2">
                    <a:lumMod val="20000"/>
                    <a:lumOff val="80000"/>
                  </a:schemeClr>
                </a:solidFill>
              </a:rPr>
              <a:t> the </a:t>
            </a:r>
            <a:r>
              <a:rPr lang="fr-FR" dirty="0" err="1">
                <a:solidFill>
                  <a:schemeClr val="accent2">
                    <a:lumMod val="20000"/>
                    <a:lumOff val="80000"/>
                  </a:schemeClr>
                </a:solidFill>
              </a:rPr>
              <a:t>difference</a:t>
            </a:r>
            <a:r>
              <a:rPr lang="fr-FR" dirty="0">
                <a:solidFill>
                  <a:schemeClr val="accent2">
                    <a:lumMod val="20000"/>
                    <a:lumOff val="80000"/>
                  </a:schemeClr>
                </a:solidFill>
              </a:rPr>
              <a:t> </a:t>
            </a:r>
          </a:p>
        </p:txBody>
      </p:sp>
      <p:pic>
        <p:nvPicPr>
          <p:cNvPr id="5" name="Espace réservé du contenu 4">
            <a:extLst>
              <a:ext uri="{FF2B5EF4-FFF2-40B4-BE49-F238E27FC236}">
                <a16:creationId xmlns:a16="http://schemas.microsoft.com/office/drawing/2014/main" id="{546608DD-34E2-D028-7E6A-23CE435A7BCC}"/>
              </a:ext>
            </a:extLst>
          </p:cNvPr>
          <p:cNvPicPr>
            <a:picLocks noGrp="1" noChangeAspect="1"/>
          </p:cNvPicPr>
          <p:nvPr>
            <p:ph idx="1"/>
          </p:nvPr>
        </p:nvPicPr>
        <p:blipFill>
          <a:blip r:embed="rId2"/>
          <a:stretch>
            <a:fillRect/>
          </a:stretch>
        </p:blipFill>
        <p:spPr>
          <a:xfrm>
            <a:off x="3108192" y="1977732"/>
            <a:ext cx="2304488" cy="3950550"/>
          </a:xfrm>
          <a:prstGeom prst="rect">
            <a:avLst/>
          </a:prstGeom>
        </p:spPr>
      </p:pic>
      <p:pic>
        <p:nvPicPr>
          <p:cNvPr id="6" name="Image 5">
            <a:extLst>
              <a:ext uri="{FF2B5EF4-FFF2-40B4-BE49-F238E27FC236}">
                <a16:creationId xmlns:a16="http://schemas.microsoft.com/office/drawing/2014/main" id="{46511EA2-37F2-AC21-6D17-A426743878C6}"/>
              </a:ext>
            </a:extLst>
          </p:cNvPr>
          <p:cNvPicPr>
            <a:picLocks noChangeAspect="1"/>
          </p:cNvPicPr>
          <p:nvPr/>
        </p:nvPicPr>
        <p:blipFill>
          <a:blip r:embed="rId2"/>
          <a:stretch>
            <a:fillRect/>
          </a:stretch>
        </p:blipFill>
        <p:spPr>
          <a:xfrm>
            <a:off x="6731761" y="1947908"/>
            <a:ext cx="2304488" cy="3950550"/>
          </a:xfrm>
          <a:prstGeom prst="rect">
            <a:avLst/>
          </a:prstGeom>
        </p:spPr>
      </p:pic>
      <p:sp>
        <p:nvSpPr>
          <p:cNvPr id="10" name="Rectangle : coins arrondis 9">
            <a:extLst>
              <a:ext uri="{FF2B5EF4-FFF2-40B4-BE49-F238E27FC236}">
                <a16:creationId xmlns:a16="http://schemas.microsoft.com/office/drawing/2014/main" id="{67F1FBCA-90CF-576B-8EC3-A76B5CE9400F}"/>
              </a:ext>
            </a:extLst>
          </p:cNvPr>
          <p:cNvSpPr/>
          <p:nvPr/>
        </p:nvSpPr>
        <p:spPr>
          <a:xfrm>
            <a:off x="6713273" y="1202270"/>
            <a:ext cx="2286000" cy="914400"/>
          </a:xfrm>
          <a:prstGeom prst="roundRect">
            <a:avLst/>
          </a:prstGeom>
          <a:solidFill>
            <a:schemeClr val="tx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err="1">
                <a:solidFill>
                  <a:schemeClr val="accent6">
                    <a:lumMod val="75000"/>
                  </a:schemeClr>
                </a:solidFill>
              </a:rPr>
              <a:t>After</a:t>
            </a:r>
            <a:r>
              <a:rPr lang="fr-FR" dirty="0">
                <a:solidFill>
                  <a:schemeClr val="accent6">
                    <a:lumMod val="75000"/>
                  </a:schemeClr>
                </a:solidFill>
              </a:rPr>
              <a:t> the interview</a:t>
            </a:r>
          </a:p>
        </p:txBody>
      </p:sp>
      <p:sp>
        <p:nvSpPr>
          <p:cNvPr id="11" name="Rectangle : coins arrondis 10">
            <a:extLst>
              <a:ext uri="{FF2B5EF4-FFF2-40B4-BE49-F238E27FC236}">
                <a16:creationId xmlns:a16="http://schemas.microsoft.com/office/drawing/2014/main" id="{14DA2CCB-9137-7358-D56A-A0AE3EBF1C17}"/>
              </a:ext>
            </a:extLst>
          </p:cNvPr>
          <p:cNvSpPr/>
          <p:nvPr/>
        </p:nvSpPr>
        <p:spPr>
          <a:xfrm>
            <a:off x="3108192" y="1282048"/>
            <a:ext cx="2286000" cy="914400"/>
          </a:xfrm>
          <a:prstGeom prst="roundRect">
            <a:avLst/>
          </a:prstGeom>
          <a:solidFill>
            <a:schemeClr val="tx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err="1">
                <a:solidFill>
                  <a:schemeClr val="accent6">
                    <a:lumMod val="75000"/>
                  </a:schemeClr>
                </a:solidFill>
              </a:rPr>
              <a:t>During</a:t>
            </a:r>
            <a:r>
              <a:rPr lang="fr-FR" dirty="0">
                <a:solidFill>
                  <a:schemeClr val="accent6">
                    <a:lumMod val="75000"/>
                  </a:schemeClr>
                </a:solidFill>
              </a:rPr>
              <a:t> the interview</a:t>
            </a:r>
          </a:p>
        </p:txBody>
      </p:sp>
      <p:sp>
        <p:nvSpPr>
          <p:cNvPr id="15" name="ZoneTexte 14">
            <a:extLst>
              <a:ext uri="{FF2B5EF4-FFF2-40B4-BE49-F238E27FC236}">
                <a16:creationId xmlns:a16="http://schemas.microsoft.com/office/drawing/2014/main" id="{399C113A-46BD-028C-A28D-B76E2B743808}"/>
              </a:ext>
            </a:extLst>
          </p:cNvPr>
          <p:cNvSpPr txBox="1"/>
          <p:nvPr/>
        </p:nvSpPr>
        <p:spPr>
          <a:xfrm>
            <a:off x="3117436" y="2320932"/>
            <a:ext cx="2286000" cy="2893100"/>
          </a:xfrm>
          <a:prstGeom prst="rect">
            <a:avLst/>
          </a:prstGeom>
          <a:noFill/>
        </p:spPr>
        <p:txBody>
          <a:bodyPr wrap="square" rtlCol="0">
            <a:spAutoFit/>
          </a:bodyPr>
          <a:lstStyle/>
          <a:p>
            <a:endParaRPr lang="fr-FR" sz="1400" dirty="0">
              <a:solidFill>
                <a:schemeClr val="accent5"/>
              </a:solidFill>
            </a:endParaRPr>
          </a:p>
          <a:p>
            <a:pPr marL="285750" indent="-285750">
              <a:buFont typeface="Arial" panose="020B0604020202020204" pitchFamily="34" charset="0"/>
              <a:buChar char="•"/>
            </a:pPr>
            <a:endParaRPr lang="fr-FR" sz="1400" dirty="0">
              <a:solidFill>
                <a:schemeClr val="accent5"/>
              </a:solidFill>
            </a:endParaRPr>
          </a:p>
          <a:p>
            <a:pPr marL="285750" indent="-285750">
              <a:buFont typeface="Arial" panose="020B0604020202020204" pitchFamily="34" charset="0"/>
              <a:buChar char="•"/>
            </a:pPr>
            <a:r>
              <a:rPr lang="fr-FR" sz="1400" dirty="0"/>
              <a:t>Show proof of </a:t>
            </a:r>
            <a:r>
              <a:rPr lang="fr-FR" sz="1400" dirty="0" err="1"/>
              <a:t>your</a:t>
            </a:r>
            <a:r>
              <a:rPr lang="fr-FR" sz="1400" dirty="0"/>
              <a:t> </a:t>
            </a:r>
            <a:r>
              <a:rPr lang="fr-FR" sz="1400" dirty="0" err="1"/>
              <a:t>competences</a:t>
            </a:r>
            <a:r>
              <a:rPr lang="fr-FR" sz="1400" dirty="0"/>
              <a:t>: road </a:t>
            </a:r>
            <a:r>
              <a:rPr lang="fr-FR" sz="1400" dirty="0" err="1"/>
              <a:t>map</a:t>
            </a:r>
            <a:r>
              <a:rPr lang="fr-FR" sz="1400" dirty="0"/>
              <a:t>, training </a:t>
            </a:r>
            <a:r>
              <a:rPr lang="fr-FR" sz="1400" dirty="0" err="1"/>
              <a:t>certificates</a:t>
            </a:r>
            <a:r>
              <a:rPr lang="fr-FR" sz="1400" dirty="0"/>
              <a:t>, … </a:t>
            </a:r>
          </a:p>
          <a:p>
            <a:pPr marL="285750" indent="-285750">
              <a:buFont typeface="Arial" panose="020B0604020202020204" pitchFamily="34" charset="0"/>
              <a:buChar char="•"/>
            </a:pPr>
            <a:endParaRPr lang="fr-FR" sz="1400" dirty="0"/>
          </a:p>
          <a:p>
            <a:endParaRPr lang="fr-FR" sz="1400" dirty="0"/>
          </a:p>
          <a:p>
            <a:pPr marL="285750" indent="-285750">
              <a:buFont typeface="Arial" panose="020B0604020202020204" pitchFamily="34" charset="0"/>
              <a:buChar char="•"/>
            </a:pPr>
            <a:r>
              <a:rPr lang="fr-FR" sz="1400" dirty="0" err="1"/>
              <a:t>Get</a:t>
            </a:r>
            <a:r>
              <a:rPr lang="fr-FR" sz="1400" dirty="0"/>
              <a:t> </a:t>
            </a:r>
            <a:r>
              <a:rPr lang="fr-FR" sz="1400" dirty="0" err="1"/>
              <a:t>interested</a:t>
            </a:r>
            <a:r>
              <a:rPr lang="fr-FR" sz="1400" dirty="0"/>
              <a:t> and </a:t>
            </a:r>
            <a:r>
              <a:rPr lang="fr-FR" sz="1400" dirty="0" err="1"/>
              <a:t>ask</a:t>
            </a:r>
            <a:r>
              <a:rPr lang="fr-FR" sz="1400" dirty="0"/>
              <a:t> questions</a:t>
            </a:r>
          </a:p>
          <a:p>
            <a:pPr marL="285750" indent="-285750">
              <a:buFont typeface="Arial" panose="020B0604020202020204" pitchFamily="34" charset="0"/>
              <a:buChar char="•"/>
            </a:pPr>
            <a:endParaRPr lang="fr-FR" sz="1400" dirty="0"/>
          </a:p>
          <a:p>
            <a:pPr marL="285750" indent="-285750">
              <a:buFont typeface="Arial" panose="020B0604020202020204" pitchFamily="34" charset="0"/>
              <a:buChar char="•"/>
            </a:pPr>
            <a:endParaRPr lang="fr-FR" sz="1400" dirty="0"/>
          </a:p>
          <a:p>
            <a:pPr marL="285750" indent="-285750">
              <a:buFont typeface="Arial" panose="020B0604020202020204" pitchFamily="34" charset="0"/>
              <a:buChar char="•"/>
            </a:pPr>
            <a:r>
              <a:rPr lang="fr-FR" sz="1400" b="1" dirty="0" err="1"/>
              <a:t>Take</a:t>
            </a:r>
            <a:r>
              <a:rPr lang="fr-FR" sz="1400" b="1" dirty="0"/>
              <a:t> notes</a:t>
            </a:r>
          </a:p>
        </p:txBody>
      </p:sp>
      <p:sp>
        <p:nvSpPr>
          <p:cNvPr id="16" name="ZoneTexte 15">
            <a:extLst>
              <a:ext uri="{FF2B5EF4-FFF2-40B4-BE49-F238E27FC236}">
                <a16:creationId xmlns:a16="http://schemas.microsoft.com/office/drawing/2014/main" id="{746B3903-FB9D-7C8A-F5CB-1D75412E2B6F}"/>
              </a:ext>
            </a:extLst>
          </p:cNvPr>
          <p:cNvSpPr txBox="1"/>
          <p:nvPr/>
        </p:nvSpPr>
        <p:spPr>
          <a:xfrm>
            <a:off x="6731761" y="2298676"/>
            <a:ext cx="2286000" cy="3108543"/>
          </a:xfrm>
          <a:prstGeom prst="rect">
            <a:avLst/>
          </a:prstGeom>
          <a:noFill/>
        </p:spPr>
        <p:txBody>
          <a:bodyPr wrap="square" rtlCol="0">
            <a:spAutoFit/>
          </a:bodyPr>
          <a:lstStyle/>
          <a:p>
            <a:pPr marL="285750" indent="-285750">
              <a:buFont typeface="Arial" panose="020B0604020202020204" pitchFamily="34" charset="0"/>
              <a:buChar char="•"/>
            </a:pPr>
            <a:endParaRPr lang="fr-FR" sz="1400" dirty="0">
              <a:solidFill>
                <a:schemeClr val="accent5"/>
              </a:solidFill>
            </a:endParaRPr>
          </a:p>
          <a:p>
            <a:pPr marL="285750" indent="-285750">
              <a:buFont typeface="Arial" panose="020B0604020202020204" pitchFamily="34" charset="0"/>
              <a:buChar char="•"/>
            </a:pPr>
            <a:endParaRPr lang="fr-FR" sz="1400" dirty="0">
              <a:solidFill>
                <a:schemeClr val="accent5"/>
              </a:solidFill>
            </a:endParaRPr>
          </a:p>
          <a:p>
            <a:pPr marL="285750" indent="-285750">
              <a:buFont typeface="Arial" panose="020B0604020202020204" pitchFamily="34" charset="0"/>
              <a:buChar char="•"/>
            </a:pPr>
            <a:r>
              <a:rPr lang="fr-FR" sz="1400" dirty="0" err="1"/>
              <a:t>Thank</a:t>
            </a:r>
            <a:r>
              <a:rPr lang="fr-FR" sz="1400" dirty="0"/>
              <a:t> the </a:t>
            </a:r>
            <a:r>
              <a:rPr lang="fr-FR" sz="1400" dirty="0" err="1"/>
              <a:t>recruiter</a:t>
            </a:r>
            <a:r>
              <a:rPr lang="fr-FR" sz="1400" dirty="0"/>
              <a:t> </a:t>
            </a:r>
            <a:r>
              <a:rPr lang="fr-FR" sz="1400" dirty="0" err="1"/>
              <a:t>with</a:t>
            </a:r>
            <a:r>
              <a:rPr lang="fr-FR" sz="1400" dirty="0"/>
              <a:t> an email </a:t>
            </a:r>
          </a:p>
          <a:p>
            <a:pPr marL="285750" indent="-285750">
              <a:buFont typeface="Arial" panose="020B0604020202020204" pitchFamily="34" charset="0"/>
              <a:buChar char="•"/>
            </a:pPr>
            <a:endParaRPr lang="fr-FR" sz="1400" dirty="0"/>
          </a:p>
          <a:p>
            <a:pPr marL="285750" indent="-285750">
              <a:buFont typeface="Arial" panose="020B0604020202020204" pitchFamily="34" charset="0"/>
              <a:buChar char="•"/>
            </a:pPr>
            <a:endParaRPr kumimoji="0" lang="fr-FR" altLang="fr-FR" sz="1400" b="0" i="0" u="none" strike="noStrike" cap="none" normalizeH="0" baseline="0" dirty="0">
              <a:ln>
                <a:noFill/>
              </a:ln>
              <a:effectLst/>
              <a:latin typeface="Arial" panose="020B0604020202020204" pitchFamily="34" charset="0"/>
            </a:endParaRPr>
          </a:p>
          <a:p>
            <a:pPr marL="285750" indent="-285750">
              <a:buFont typeface="Arial" panose="020B0604020202020204" pitchFamily="34" charset="0"/>
              <a:buChar char="•"/>
            </a:pPr>
            <a:r>
              <a:rPr kumimoji="0" lang="fr-FR" altLang="fr-FR" sz="1400" b="0" i="0" u="none" strike="noStrike" cap="none" normalizeH="0" baseline="0" dirty="0">
                <a:ln>
                  <a:noFill/>
                </a:ln>
                <a:effectLst/>
                <a:latin typeface="Arial" panose="020B0604020202020204" pitchFamily="34" charset="0"/>
              </a:rPr>
              <a:t>Follow up the </a:t>
            </a:r>
            <a:r>
              <a:rPr kumimoji="0" lang="fr-FR" altLang="fr-FR" sz="1400" b="0" i="0" u="none" strike="noStrike" cap="none" normalizeH="0" baseline="0" dirty="0" err="1">
                <a:ln>
                  <a:noFill/>
                </a:ln>
                <a:effectLst/>
                <a:latin typeface="Arial" panose="020B0604020202020204" pitchFamily="34" charset="0"/>
              </a:rPr>
              <a:t>following</a:t>
            </a:r>
            <a:r>
              <a:rPr kumimoji="0" lang="fr-FR" altLang="fr-FR" sz="1400" b="0" i="0" u="none" strike="noStrike" cap="none" normalizeH="0" baseline="0" dirty="0">
                <a:ln>
                  <a:noFill/>
                </a:ln>
                <a:effectLst/>
                <a:latin typeface="Arial" panose="020B0604020202020204" pitchFamily="34" charset="0"/>
              </a:rPr>
              <a:t> </a:t>
            </a:r>
            <a:r>
              <a:rPr kumimoji="0" lang="fr-FR" altLang="fr-FR" sz="1400" b="0" i="0" u="none" strike="noStrike" cap="none" normalizeH="0" baseline="0" dirty="0" err="1">
                <a:ln>
                  <a:noFill/>
                </a:ln>
                <a:effectLst/>
                <a:latin typeface="Arial" panose="020B0604020202020204" pitchFamily="34" charset="0"/>
              </a:rPr>
              <a:t>week</a:t>
            </a:r>
            <a:r>
              <a:rPr kumimoji="0" lang="fr-FR" altLang="fr-FR" sz="1400" b="0" i="0" u="none" strike="noStrike" cap="none" normalizeH="0" baseline="0" dirty="0">
                <a:ln>
                  <a:noFill/>
                </a:ln>
                <a:effectLst/>
                <a:latin typeface="Arial" panose="020B0604020202020204" pitchFamily="34" charset="0"/>
              </a:rPr>
              <a:t> if </a:t>
            </a:r>
            <a:r>
              <a:rPr kumimoji="0" lang="fr-FR" altLang="fr-FR" sz="1400" b="0" i="0" u="none" strike="noStrike" cap="none" normalizeH="0" baseline="0" dirty="0" err="1">
                <a:ln>
                  <a:noFill/>
                </a:ln>
                <a:effectLst/>
                <a:latin typeface="Arial" panose="020B0604020202020204" pitchFamily="34" charset="0"/>
              </a:rPr>
              <a:t>there</a:t>
            </a:r>
            <a:r>
              <a:rPr kumimoji="0" lang="fr-FR" altLang="fr-FR" sz="1400" b="0" i="0" u="none" strike="noStrike" cap="none" normalizeH="0" baseline="0" dirty="0">
                <a:ln>
                  <a:noFill/>
                </a:ln>
                <a:effectLst/>
                <a:latin typeface="Arial" panose="020B0604020202020204" pitchFamily="34" charset="0"/>
              </a:rPr>
              <a:t> </a:t>
            </a:r>
            <a:r>
              <a:rPr kumimoji="0" lang="fr-FR" altLang="fr-FR" sz="1400" b="0" i="0" u="none" strike="noStrike" cap="none" normalizeH="0" baseline="0" dirty="0" err="1">
                <a:ln>
                  <a:noFill/>
                </a:ln>
                <a:effectLst/>
                <a:latin typeface="Arial" panose="020B0604020202020204" pitchFamily="34" charset="0"/>
              </a:rPr>
              <a:t>is</a:t>
            </a:r>
            <a:r>
              <a:rPr kumimoji="0" lang="fr-FR" altLang="fr-FR" sz="1400" b="0" i="0" u="none" strike="noStrike" cap="none" normalizeH="0" baseline="0" dirty="0">
                <a:ln>
                  <a:noFill/>
                </a:ln>
                <a:effectLst/>
                <a:latin typeface="Arial" panose="020B0604020202020204" pitchFamily="34" charset="0"/>
              </a:rPr>
              <a:t> no </a:t>
            </a:r>
            <a:r>
              <a:rPr kumimoji="0" lang="fr-FR" altLang="fr-FR" sz="1400" b="0" i="0" u="none" strike="noStrike" cap="none" normalizeH="0" baseline="0" dirty="0" err="1">
                <a:ln>
                  <a:noFill/>
                </a:ln>
                <a:effectLst/>
                <a:latin typeface="Arial" panose="020B0604020202020204" pitchFamily="34" charset="0"/>
              </a:rPr>
              <a:t>response</a:t>
            </a:r>
            <a:endParaRPr kumimoji="0" lang="fr-FR" altLang="fr-FR" sz="1400" b="0" i="0" u="none" strike="noStrike" cap="none" normalizeH="0" baseline="0" dirty="0">
              <a:ln>
                <a:noFill/>
              </a:ln>
              <a:effectLst/>
              <a:latin typeface="Arial" panose="020B0604020202020204" pitchFamily="34" charset="0"/>
            </a:endParaRPr>
          </a:p>
          <a:p>
            <a:pPr marL="285750" indent="-285750">
              <a:buFont typeface="Arial" panose="020B0604020202020204" pitchFamily="34" charset="0"/>
              <a:buChar char="•"/>
            </a:pPr>
            <a:endParaRPr lang="fr-FR" sz="1400" dirty="0"/>
          </a:p>
          <a:p>
            <a:endParaRPr lang="fr-FR" sz="1400" dirty="0"/>
          </a:p>
          <a:p>
            <a:pPr marL="285750" indent="-285750">
              <a:buFont typeface="Arial" panose="020B0604020202020204" pitchFamily="34" charset="0"/>
              <a:buChar char="•"/>
            </a:pPr>
            <a:r>
              <a:rPr lang="fr-FR" sz="1400" dirty="0" err="1"/>
              <a:t>Get</a:t>
            </a:r>
            <a:r>
              <a:rPr lang="fr-FR" sz="1400" dirty="0"/>
              <a:t> in </a:t>
            </a:r>
            <a:r>
              <a:rPr lang="fr-FR" sz="1400" dirty="0" err="1"/>
              <a:t>touch</a:t>
            </a:r>
            <a:r>
              <a:rPr lang="fr-FR" sz="1400" dirty="0"/>
              <a:t> </a:t>
            </a:r>
            <a:r>
              <a:rPr lang="fr-FR" sz="1400" dirty="0" err="1"/>
              <a:t>with</a:t>
            </a:r>
            <a:r>
              <a:rPr lang="fr-FR" sz="1400" dirty="0"/>
              <a:t> </a:t>
            </a:r>
            <a:r>
              <a:rPr lang="fr-FR" sz="1400" dirty="0" err="1"/>
              <a:t>your</a:t>
            </a:r>
            <a:r>
              <a:rPr lang="fr-FR" sz="1400" dirty="0"/>
              <a:t> </a:t>
            </a:r>
            <a:r>
              <a:rPr lang="fr-FR" sz="1400" dirty="0" err="1"/>
              <a:t>recruiter</a:t>
            </a:r>
            <a:r>
              <a:rPr lang="fr-FR" sz="1400" dirty="0"/>
              <a:t> on LinkedIn</a:t>
            </a:r>
          </a:p>
        </p:txBody>
      </p:sp>
    </p:spTree>
    <p:extLst>
      <p:ext uri="{BB962C8B-B14F-4D97-AF65-F5344CB8AC3E}">
        <p14:creationId xmlns:p14="http://schemas.microsoft.com/office/powerpoint/2010/main" val="341668462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Ion</Template>
  <TotalTime>613</TotalTime>
  <Words>1153</Words>
  <Application>Microsoft Office PowerPoint</Application>
  <PresentationFormat>Grand écran</PresentationFormat>
  <Paragraphs>127</Paragraphs>
  <Slides>10</Slides>
  <Notes>5</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10</vt:i4>
      </vt:variant>
    </vt:vector>
  </HeadingPairs>
  <TitlesOfParts>
    <vt:vector size="20" baseType="lpstr">
      <vt:lpstr>Aptos</vt:lpstr>
      <vt:lpstr>Arial</vt:lpstr>
      <vt:lpstr>Calibri</vt:lpstr>
      <vt:lpstr>Calibri Light</vt:lpstr>
      <vt:lpstr>Century Gothic</vt:lpstr>
      <vt:lpstr>Courier New</vt:lpstr>
      <vt:lpstr>Verdana</vt:lpstr>
      <vt:lpstr>Wingdings</vt:lpstr>
      <vt:lpstr>Wingdings 3</vt:lpstr>
      <vt:lpstr>Ion</vt:lpstr>
      <vt:lpstr>Présentation PowerPoint</vt:lpstr>
      <vt:lpstr>Agenda  - About the company : Eau Publique du Grand Lyon - The job : User intervention agent - Presenting yourself - Why you?  - Do you have any questions? - Recruitment process - Tips to succeed  </vt:lpstr>
      <vt:lpstr>Présentation PowerPoint</vt:lpstr>
      <vt:lpstr>User intervention agent</vt:lpstr>
      <vt:lpstr>Present yourself</vt:lpstr>
      <vt:lpstr>Why you?</vt:lpstr>
      <vt:lpstr>Do you jave any questions?</vt:lpstr>
      <vt:lpstr>The recruitment process</vt:lpstr>
      <vt:lpstr>Make the difference </vt:lpstr>
      <vt:lpstr>You are ready  Good luck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Magalie Jahmane</dc:creator>
  <cp:lastModifiedBy>Salima Amjahad</cp:lastModifiedBy>
  <cp:revision>34</cp:revision>
  <dcterms:created xsi:type="dcterms:W3CDTF">2024-11-19T22:19:38Z</dcterms:created>
  <dcterms:modified xsi:type="dcterms:W3CDTF">2025-03-31T12:37:21Z</dcterms:modified>
</cp:coreProperties>
</file>